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6.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257" r:id="rId3"/>
    <p:sldId id="258" r:id="rId4"/>
    <p:sldId id="268" r:id="rId5"/>
    <p:sldId id="260" r:id="rId6"/>
    <p:sldId id="259" r:id="rId7"/>
    <p:sldId id="269" r:id="rId8"/>
    <p:sldId id="270" r:id="rId9"/>
    <p:sldId id="271" r:id="rId10"/>
    <p:sldId id="272" r:id="rId11"/>
    <p:sldId id="273" r:id="rId12"/>
    <p:sldId id="275" r:id="rId13"/>
    <p:sldId id="279" r:id="rId14"/>
    <p:sldId id="286" r:id="rId15"/>
    <p:sldId id="277" r:id="rId16"/>
    <p:sldId id="278" r:id="rId17"/>
    <p:sldId id="280" r:id="rId18"/>
    <p:sldId id="281" r:id="rId19"/>
    <p:sldId id="287" r:id="rId20"/>
    <p:sldId id="289" r:id="rId21"/>
    <p:sldId id="284" r:id="rId22"/>
    <p:sldId id="264" r:id="rId23"/>
    <p:sldId id="285" r:id="rId24"/>
    <p:sldId id="265" r:id="rId25"/>
  </p:sldIdLst>
  <p:sldSz cx="12192000" cy="6858000"/>
  <p:notesSz cx="6858000" cy="9144000"/>
  <p:embeddedFontLst>
    <p:embeddedFont>
      <p:font typeface="Amatic SC" panose="020B0604020202020204" charset="-79"/>
      <p:regular r:id="rId27"/>
      <p:bold r:id="rId28"/>
    </p:embeddedFont>
    <p:embeddedFont>
      <p:font typeface="Architects Daughter" panose="020B0604020202020204" charset="0"/>
      <p:regular r:id="rId29"/>
    </p:embeddedFont>
    <p:embeddedFont>
      <p:font typeface="Bahnschrift" panose="020B0502040204020203" pitchFamily="34" charset="0"/>
      <p:regular r:id="rId30"/>
      <p:bold r:id="rId31"/>
    </p:embeddedFont>
    <p:embeddedFont>
      <p:font typeface="Barlow Condensed" panose="020B0604020202020204" charset="-93"/>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Sigmar One"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EF55AF-81D0-4C2E-B3C5-DECBBCD556BB}">
  <a:tblStyle styleId="{6FEF55AF-81D0-4C2E-B3C5-DECBBCD556BB}"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32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944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81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775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14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73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76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6903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397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82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461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43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0585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8559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036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78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2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82_Juana_Template_SlidesMania_1">
  <p:cSld name="0082_Juana_Template_SlidesMania_1">
    <p:spTree>
      <p:nvGrpSpPr>
        <p:cNvPr id="1" name="Shape 6"/>
        <p:cNvGrpSpPr/>
        <p:nvPr/>
      </p:nvGrpSpPr>
      <p:grpSpPr>
        <a:xfrm>
          <a:off x="0" y="0"/>
          <a:ext cx="0" cy="0"/>
          <a:chOff x="0" y="0"/>
          <a:chExt cx="0" cy="0"/>
        </a:xfrm>
      </p:grpSpPr>
      <p:sp>
        <p:nvSpPr>
          <p:cNvPr id="7" name="Google Shape;7;p2"/>
          <p:cNvSpPr/>
          <p:nvPr/>
        </p:nvSpPr>
        <p:spPr>
          <a:xfrm>
            <a:off x="1" y="6259301"/>
            <a:ext cx="12192000" cy="598699"/>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 name="Google Shape;8;p2"/>
          <p:cNvGrpSpPr/>
          <p:nvPr/>
        </p:nvGrpSpPr>
        <p:grpSpPr>
          <a:xfrm>
            <a:off x="2516453" y="4873938"/>
            <a:ext cx="2101936" cy="1691844"/>
            <a:chOff x="866719" y="816175"/>
            <a:chExt cx="2101936" cy="1691844"/>
          </a:xfrm>
        </p:grpSpPr>
        <p:sp>
          <p:nvSpPr>
            <p:cNvPr id="9" name="Google Shape;9;p2"/>
            <p:cNvSpPr/>
            <p:nvPr/>
          </p:nvSpPr>
          <p:spPr>
            <a:xfrm rot="-667188" flipH="1">
              <a:off x="1014839" y="98078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0;p2"/>
            <p:cNvSpPr/>
            <p:nvPr/>
          </p:nvSpPr>
          <p:spPr>
            <a:xfrm rot="667188">
              <a:off x="1152855" y="123584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2"/>
            <p:cNvSpPr/>
            <p:nvPr/>
          </p:nvSpPr>
          <p:spPr>
            <a:xfrm rot="-667188" flipH="1">
              <a:off x="2413605" y="122897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2"/>
            <p:cNvSpPr/>
            <p:nvPr/>
          </p:nvSpPr>
          <p:spPr>
            <a:xfrm>
              <a:off x="1465979" y="1756109"/>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2"/>
            <p:cNvSpPr/>
            <p:nvPr/>
          </p:nvSpPr>
          <p:spPr>
            <a:xfrm>
              <a:off x="1569296"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2"/>
            <p:cNvSpPr/>
            <p:nvPr/>
          </p:nvSpPr>
          <p:spPr>
            <a:xfrm>
              <a:off x="2179415"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2"/>
            <p:cNvSpPr/>
            <p:nvPr/>
          </p:nvSpPr>
          <p:spPr>
            <a:xfrm>
              <a:off x="1830627" y="195444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6" name="Google Shape;16;p2"/>
            <p:cNvCxnSpPr>
              <a:stCxn id="15" idx="2"/>
            </p:cNvCxnSpPr>
            <p:nvPr/>
          </p:nvCxnSpPr>
          <p:spPr>
            <a:xfrm>
              <a:off x="1929040" y="2116430"/>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17" name="Google Shape;17;p2"/>
            <p:cNvSpPr/>
            <p:nvPr/>
          </p:nvSpPr>
          <p:spPr>
            <a:xfrm>
              <a:off x="2433826" y="208046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1055177" y="205151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9" name="Google Shape;19;p2"/>
            <p:cNvCxnSpPr/>
            <p:nvPr/>
          </p:nvCxnSpPr>
          <p:spPr>
            <a:xfrm rot="10800000" flipH="1">
              <a:off x="2586590" y="184081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0" name="Google Shape;20;p2"/>
            <p:cNvCxnSpPr/>
            <p:nvPr/>
          </p:nvCxnSpPr>
          <p:spPr>
            <a:xfrm rot="10800000" flipH="1">
              <a:off x="2738990" y="2077351"/>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21" name="Google Shape;21;p2"/>
            <p:cNvCxnSpPr/>
            <p:nvPr/>
          </p:nvCxnSpPr>
          <p:spPr>
            <a:xfrm rot="10800000">
              <a:off x="866719" y="180052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2" name="Google Shape;22;p2"/>
            <p:cNvCxnSpPr/>
            <p:nvPr/>
          </p:nvCxnSpPr>
          <p:spPr>
            <a:xfrm rot="10800000">
              <a:off x="930630" y="2037059"/>
              <a:ext cx="222514" cy="1"/>
            </a:xfrm>
            <a:prstGeom prst="straightConnector1">
              <a:avLst/>
            </a:prstGeom>
            <a:noFill/>
            <a:ln w="19050" cap="flat" cmpd="sng">
              <a:solidFill>
                <a:schemeClr val="dk1"/>
              </a:solidFill>
              <a:prstDash val="solid"/>
              <a:miter lim="800000"/>
              <a:headEnd type="none" w="sm" len="sm"/>
              <a:tailEnd type="none" w="sm" len="sm"/>
            </a:ln>
          </p:spPr>
        </p:cxnSp>
      </p:grpSp>
      <p:grpSp>
        <p:nvGrpSpPr>
          <p:cNvPr id="23" name="Google Shape;23;p2"/>
          <p:cNvGrpSpPr/>
          <p:nvPr/>
        </p:nvGrpSpPr>
        <p:grpSpPr>
          <a:xfrm>
            <a:off x="4927083" y="4875615"/>
            <a:ext cx="2101936" cy="1691844"/>
            <a:chOff x="-42087" y="1544333"/>
            <a:chExt cx="2101936" cy="1691844"/>
          </a:xfrm>
        </p:grpSpPr>
        <p:sp>
          <p:nvSpPr>
            <p:cNvPr id="24" name="Google Shape;24;p2"/>
            <p:cNvSpPr/>
            <p:nvPr/>
          </p:nvSpPr>
          <p:spPr>
            <a:xfrm rot="-667188" flipH="1">
              <a:off x="106033" y="1708944"/>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9A9B93"/>
            </a:solidFill>
            <a:ln w="12700" cap="flat" cmpd="sng">
              <a:solidFill>
                <a:srgbClr val="9A9B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2"/>
            <p:cNvSpPr/>
            <p:nvPr/>
          </p:nvSpPr>
          <p:spPr>
            <a:xfrm rot="667188">
              <a:off x="244049" y="1964003"/>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2"/>
            <p:cNvSpPr/>
            <p:nvPr/>
          </p:nvSpPr>
          <p:spPr>
            <a:xfrm rot="-667188" flipH="1">
              <a:off x="1504799" y="1957128"/>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2"/>
            <p:cNvSpPr/>
            <p:nvPr/>
          </p:nvSpPr>
          <p:spPr>
            <a:xfrm>
              <a:off x="557173" y="2484267"/>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2"/>
            <p:cNvSpPr/>
            <p:nvPr/>
          </p:nvSpPr>
          <p:spPr>
            <a:xfrm>
              <a:off x="660490" y="2449163"/>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2"/>
            <p:cNvSpPr/>
            <p:nvPr/>
          </p:nvSpPr>
          <p:spPr>
            <a:xfrm>
              <a:off x="1270609" y="2449163"/>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2"/>
            <p:cNvSpPr/>
            <p:nvPr/>
          </p:nvSpPr>
          <p:spPr>
            <a:xfrm>
              <a:off x="921821" y="2682604"/>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 name="Google Shape;31;p2"/>
            <p:cNvCxnSpPr>
              <a:stCxn id="30" idx="2"/>
            </p:cNvCxnSpPr>
            <p:nvPr/>
          </p:nvCxnSpPr>
          <p:spPr>
            <a:xfrm>
              <a:off x="1020234" y="2844588"/>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32" name="Google Shape;32;p2"/>
            <p:cNvSpPr/>
            <p:nvPr/>
          </p:nvSpPr>
          <p:spPr>
            <a:xfrm>
              <a:off x="1525020" y="280862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2"/>
            <p:cNvSpPr/>
            <p:nvPr/>
          </p:nvSpPr>
          <p:spPr>
            <a:xfrm>
              <a:off x="146371" y="2779674"/>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4" name="Google Shape;34;p2"/>
            <p:cNvCxnSpPr/>
            <p:nvPr/>
          </p:nvCxnSpPr>
          <p:spPr>
            <a:xfrm rot="10800000" flipH="1">
              <a:off x="1677784" y="256897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35" name="Google Shape;35;p2"/>
            <p:cNvCxnSpPr/>
            <p:nvPr/>
          </p:nvCxnSpPr>
          <p:spPr>
            <a:xfrm rot="10800000" flipH="1">
              <a:off x="1830184" y="2805509"/>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36" name="Google Shape;36;p2"/>
            <p:cNvCxnSpPr/>
            <p:nvPr/>
          </p:nvCxnSpPr>
          <p:spPr>
            <a:xfrm rot="10800000">
              <a:off x="-42087" y="2528684"/>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37" name="Google Shape;37;p2"/>
            <p:cNvCxnSpPr/>
            <p:nvPr/>
          </p:nvCxnSpPr>
          <p:spPr>
            <a:xfrm rot="10800000">
              <a:off x="21824" y="2765217"/>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38" name="Google Shape;38;p2"/>
            <p:cNvSpPr/>
            <p:nvPr/>
          </p:nvSpPr>
          <p:spPr>
            <a:xfrm>
              <a:off x="795019" y="1944020"/>
              <a:ext cx="475590" cy="435796"/>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 name="Google Shape;39;p2"/>
          <p:cNvGrpSpPr/>
          <p:nvPr/>
        </p:nvGrpSpPr>
        <p:grpSpPr>
          <a:xfrm>
            <a:off x="9947477" y="4932230"/>
            <a:ext cx="2101936" cy="1691844"/>
            <a:chOff x="2099255" y="-62804"/>
            <a:chExt cx="2101936" cy="1691844"/>
          </a:xfrm>
        </p:grpSpPr>
        <p:sp>
          <p:nvSpPr>
            <p:cNvPr id="40" name="Google Shape;40;p2"/>
            <p:cNvSpPr/>
            <p:nvPr/>
          </p:nvSpPr>
          <p:spPr>
            <a:xfrm rot="-667188" flipH="1">
              <a:off x="2247375"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2"/>
            <p:cNvSpPr/>
            <p:nvPr/>
          </p:nvSpPr>
          <p:spPr>
            <a:xfrm>
              <a:off x="3411951"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 name="Google Shape;42;p2"/>
            <p:cNvSpPr/>
            <p:nvPr/>
          </p:nvSpPr>
          <p:spPr>
            <a:xfrm>
              <a:off x="3063163"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3" name="Google Shape;43;p2"/>
            <p:cNvCxnSpPr>
              <a:stCxn id="42" idx="2"/>
            </p:cNvCxnSpPr>
            <p:nvPr/>
          </p:nvCxnSpPr>
          <p:spPr>
            <a:xfrm>
              <a:off x="3161576" y="1237451"/>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44" name="Google Shape;44;p2"/>
            <p:cNvSpPr/>
            <p:nvPr/>
          </p:nvSpPr>
          <p:spPr>
            <a:xfrm>
              <a:off x="3656530" y="1191652"/>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2"/>
            <p:cNvSpPr/>
            <p:nvPr/>
          </p:nvSpPr>
          <p:spPr>
            <a:xfrm>
              <a:off x="2287713"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6" name="Google Shape;46;p2"/>
            <p:cNvCxnSpPr/>
            <p:nvPr/>
          </p:nvCxnSpPr>
          <p:spPr>
            <a:xfrm rot="10800000" flipH="1">
              <a:off x="3819126"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7" name="Google Shape;47;p2"/>
            <p:cNvCxnSpPr/>
            <p:nvPr/>
          </p:nvCxnSpPr>
          <p:spPr>
            <a:xfrm rot="10800000" flipH="1">
              <a:off x="3971526"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48" name="Google Shape;48;p2"/>
            <p:cNvSpPr/>
            <p:nvPr/>
          </p:nvSpPr>
          <p:spPr>
            <a:xfrm rot="-667188" flipH="1">
              <a:off x="3464025" y="241415"/>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2"/>
            <p:cNvSpPr/>
            <p:nvPr/>
          </p:nvSpPr>
          <p:spPr>
            <a:xfrm>
              <a:off x="2326120" y="360844"/>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p2"/>
            <p:cNvSpPr/>
            <p:nvPr/>
          </p:nvSpPr>
          <p:spPr>
            <a:xfrm rot="-667188" flipH="1">
              <a:off x="3636686" y="31333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8E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2"/>
            <p:cNvSpPr/>
            <p:nvPr/>
          </p:nvSpPr>
          <p:spPr>
            <a:xfrm rot="667188">
              <a:off x="2319255" y="269568"/>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2"/>
            <p:cNvSpPr/>
            <p:nvPr/>
          </p:nvSpPr>
          <p:spPr>
            <a:xfrm rot="667188">
              <a:off x="2400955" y="35802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53" name="Google Shape;53;p2"/>
            <p:cNvCxnSpPr/>
            <p:nvPr/>
          </p:nvCxnSpPr>
          <p:spPr>
            <a:xfrm rot="10800000">
              <a:off x="2099255"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4" name="Google Shape;54;p2"/>
            <p:cNvCxnSpPr/>
            <p:nvPr/>
          </p:nvCxnSpPr>
          <p:spPr>
            <a:xfrm rot="10800000">
              <a:off x="2163166" y="1158080"/>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55" name="Google Shape;55;p2"/>
            <p:cNvSpPr/>
            <p:nvPr/>
          </p:nvSpPr>
          <p:spPr>
            <a:xfrm>
              <a:off x="2801832"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p2"/>
            <p:cNvSpPr/>
            <p:nvPr/>
          </p:nvSpPr>
          <p:spPr>
            <a:xfrm rot="-1655801">
              <a:off x="3484538" y="279294"/>
              <a:ext cx="424597" cy="827991"/>
            </a:xfrm>
            <a:custGeom>
              <a:avLst/>
              <a:gdLst/>
              <a:ahLst/>
              <a:cxnLst/>
              <a:rect l="l" t="t" r="r" b="b"/>
              <a:pathLst>
                <a:path w="429921" h="793698" extrusionOk="0">
                  <a:moveTo>
                    <a:pt x="123280" y="0"/>
                  </a:moveTo>
                  <a:lnTo>
                    <a:pt x="162641" y="31329"/>
                  </a:lnTo>
                  <a:cubicBezTo>
                    <a:pt x="361517" y="211996"/>
                    <a:pt x="462066" y="445804"/>
                    <a:pt x="420762" y="646831"/>
                  </a:cubicBezTo>
                  <a:lnTo>
                    <a:pt x="404101" y="693715"/>
                  </a:lnTo>
                  <a:lnTo>
                    <a:pt x="404145" y="696523"/>
                  </a:lnTo>
                  <a:lnTo>
                    <a:pt x="386395" y="793698"/>
                  </a:lnTo>
                  <a:lnTo>
                    <a:pt x="356320" y="782038"/>
                  </a:lnTo>
                  <a:cubicBezTo>
                    <a:pt x="141342" y="678298"/>
                    <a:pt x="0" y="502616"/>
                    <a:pt x="0" y="303354"/>
                  </a:cubicBezTo>
                  <a:cubicBezTo>
                    <a:pt x="0" y="223649"/>
                    <a:pt x="22615" y="147717"/>
                    <a:pt x="63511" y="78654"/>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7" name="Google Shape;57;p2"/>
          <p:cNvGrpSpPr/>
          <p:nvPr/>
        </p:nvGrpSpPr>
        <p:grpSpPr>
          <a:xfrm>
            <a:off x="133081" y="4863339"/>
            <a:ext cx="2101936" cy="1691844"/>
            <a:chOff x="6607932" y="2192100"/>
            <a:chExt cx="2101936" cy="1691844"/>
          </a:xfrm>
        </p:grpSpPr>
        <p:sp>
          <p:nvSpPr>
            <p:cNvPr id="58" name="Google Shape;58;p2"/>
            <p:cNvSpPr/>
            <p:nvPr/>
          </p:nvSpPr>
          <p:spPr>
            <a:xfrm rot="-667188" flipH="1">
              <a:off x="6756052" y="2356711"/>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2"/>
            <p:cNvSpPr/>
            <p:nvPr/>
          </p:nvSpPr>
          <p:spPr>
            <a:xfrm>
              <a:off x="7920628" y="309693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2"/>
            <p:cNvSpPr/>
            <p:nvPr/>
          </p:nvSpPr>
          <p:spPr>
            <a:xfrm>
              <a:off x="7571840" y="3330371"/>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1" name="Google Shape;61;p2"/>
            <p:cNvCxnSpPr>
              <a:stCxn id="60" idx="2"/>
            </p:cNvCxnSpPr>
            <p:nvPr/>
          </p:nvCxnSpPr>
          <p:spPr>
            <a:xfrm>
              <a:off x="7670253" y="3492355"/>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62" name="Google Shape;62;p2"/>
            <p:cNvSpPr/>
            <p:nvPr/>
          </p:nvSpPr>
          <p:spPr>
            <a:xfrm>
              <a:off x="8175039" y="3456388"/>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2"/>
            <p:cNvSpPr/>
            <p:nvPr/>
          </p:nvSpPr>
          <p:spPr>
            <a:xfrm>
              <a:off x="6796390" y="342744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4" name="Google Shape;64;p2"/>
            <p:cNvCxnSpPr/>
            <p:nvPr/>
          </p:nvCxnSpPr>
          <p:spPr>
            <a:xfrm rot="10800000" flipH="1">
              <a:off x="8327803" y="3216743"/>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5" name="Google Shape;65;p2"/>
            <p:cNvCxnSpPr/>
            <p:nvPr/>
          </p:nvCxnSpPr>
          <p:spPr>
            <a:xfrm rot="10800000" flipH="1">
              <a:off x="8480203" y="3453276"/>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66" name="Google Shape;66;p2"/>
            <p:cNvSpPr/>
            <p:nvPr/>
          </p:nvSpPr>
          <p:spPr>
            <a:xfrm>
              <a:off x="6834797" y="2615748"/>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2"/>
            <p:cNvSpPr/>
            <p:nvPr/>
          </p:nvSpPr>
          <p:spPr>
            <a:xfrm rot="-667188" flipH="1">
              <a:off x="8145363" y="2578066"/>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7E5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Google Shape;68;p2"/>
            <p:cNvSpPr/>
            <p:nvPr/>
          </p:nvSpPr>
          <p:spPr>
            <a:xfrm rot="667188">
              <a:off x="6827932" y="2524472"/>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69;p2"/>
            <p:cNvSpPr/>
            <p:nvPr/>
          </p:nvSpPr>
          <p:spPr>
            <a:xfrm rot="667188">
              <a:off x="6909632" y="261292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70" name="Google Shape;70;p2"/>
            <p:cNvCxnSpPr/>
            <p:nvPr/>
          </p:nvCxnSpPr>
          <p:spPr>
            <a:xfrm rot="10800000">
              <a:off x="6607932" y="317645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71" name="Google Shape;71;p2"/>
            <p:cNvCxnSpPr/>
            <p:nvPr/>
          </p:nvCxnSpPr>
          <p:spPr>
            <a:xfrm rot="10800000">
              <a:off x="6671843" y="3412984"/>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72" name="Google Shape;72;p2"/>
            <p:cNvSpPr/>
            <p:nvPr/>
          </p:nvSpPr>
          <p:spPr>
            <a:xfrm>
              <a:off x="7310509" y="309693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73" name="Google Shape;73;p2"/>
          <p:cNvGrpSpPr/>
          <p:nvPr/>
        </p:nvGrpSpPr>
        <p:grpSpPr>
          <a:xfrm>
            <a:off x="7479862" y="4886314"/>
            <a:ext cx="2101936" cy="1691844"/>
            <a:chOff x="4564069" y="-62804"/>
            <a:chExt cx="2101936" cy="1691844"/>
          </a:xfrm>
        </p:grpSpPr>
        <p:sp>
          <p:nvSpPr>
            <p:cNvPr id="74" name="Google Shape;74;p2"/>
            <p:cNvSpPr/>
            <p:nvPr/>
          </p:nvSpPr>
          <p:spPr>
            <a:xfrm rot="-667188" flipH="1">
              <a:off x="4712189"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5" name="Google Shape;75;p2"/>
            <p:cNvGrpSpPr/>
            <p:nvPr/>
          </p:nvGrpSpPr>
          <p:grpSpPr>
            <a:xfrm>
              <a:off x="4564069" y="320346"/>
              <a:ext cx="2101936" cy="1155147"/>
              <a:chOff x="4564069" y="320346"/>
              <a:chExt cx="2101936" cy="1155147"/>
            </a:xfrm>
          </p:grpSpPr>
          <p:sp>
            <p:nvSpPr>
              <p:cNvPr id="76" name="Google Shape;76;p2"/>
              <p:cNvSpPr/>
              <p:nvPr/>
            </p:nvSpPr>
            <p:spPr>
              <a:xfrm rot="667188">
                <a:off x="4850205" y="356866"/>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2"/>
              <p:cNvSpPr/>
              <p:nvPr/>
            </p:nvSpPr>
            <p:spPr>
              <a:xfrm rot="-667188" flipH="1">
                <a:off x="6110955" y="34999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2"/>
              <p:cNvSpPr/>
              <p:nvPr/>
            </p:nvSpPr>
            <p:spPr>
              <a:xfrm>
                <a:off x="5163329" y="877130"/>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2"/>
              <p:cNvSpPr/>
              <p:nvPr/>
            </p:nvSpPr>
            <p:spPr>
              <a:xfrm>
                <a:off x="5266646"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2"/>
              <p:cNvSpPr/>
              <p:nvPr/>
            </p:nvSpPr>
            <p:spPr>
              <a:xfrm>
                <a:off x="5876765"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81;p2"/>
              <p:cNvSpPr/>
              <p:nvPr/>
            </p:nvSpPr>
            <p:spPr>
              <a:xfrm>
                <a:off x="5527977"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82" name="Google Shape;82;p2"/>
              <p:cNvCxnSpPr>
                <a:stCxn id="81" idx="2"/>
              </p:cNvCxnSpPr>
              <p:nvPr/>
            </p:nvCxnSpPr>
            <p:spPr>
              <a:xfrm>
                <a:off x="5626390" y="1237451"/>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83" name="Google Shape;83;p2"/>
              <p:cNvSpPr/>
              <p:nvPr/>
            </p:nvSpPr>
            <p:spPr>
              <a:xfrm>
                <a:off x="6131176" y="1201484"/>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2"/>
              <p:cNvSpPr/>
              <p:nvPr/>
            </p:nvSpPr>
            <p:spPr>
              <a:xfrm>
                <a:off x="4752527"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2"/>
              <p:cNvSpPr/>
              <p:nvPr/>
            </p:nvSpPr>
            <p:spPr>
              <a:xfrm rot="4919238">
                <a:off x="6119678" y="841822"/>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2"/>
              <p:cNvSpPr/>
              <p:nvPr/>
            </p:nvSpPr>
            <p:spPr>
              <a:xfrm>
                <a:off x="5380936" y="335509"/>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87" name="Google Shape;87;p2"/>
              <p:cNvCxnSpPr/>
              <p:nvPr/>
            </p:nvCxnSpPr>
            <p:spPr>
              <a:xfrm rot="10800000" flipH="1">
                <a:off x="6283940"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88" name="Google Shape;88;p2"/>
              <p:cNvCxnSpPr/>
              <p:nvPr/>
            </p:nvCxnSpPr>
            <p:spPr>
              <a:xfrm rot="10800000" flipH="1">
                <a:off x="6436340"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89" name="Google Shape;89;p2"/>
              <p:cNvSpPr/>
              <p:nvPr/>
            </p:nvSpPr>
            <p:spPr>
              <a:xfrm rot="-4953170">
                <a:off x="4706195" y="898076"/>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90" name="Google Shape;90;p2"/>
              <p:cNvCxnSpPr/>
              <p:nvPr/>
            </p:nvCxnSpPr>
            <p:spPr>
              <a:xfrm rot="10800000">
                <a:off x="4564069"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91" name="Google Shape;91;p2"/>
              <p:cNvCxnSpPr/>
              <p:nvPr/>
            </p:nvCxnSpPr>
            <p:spPr>
              <a:xfrm rot="10800000">
                <a:off x="4627980" y="1158080"/>
                <a:ext cx="222514" cy="1"/>
              </a:xfrm>
              <a:prstGeom prst="straightConnector1">
                <a:avLst/>
              </a:prstGeom>
              <a:noFill/>
              <a:ln w="19050" cap="flat" cmpd="sng">
                <a:solidFill>
                  <a:schemeClr val="dk1"/>
                </a:solidFill>
                <a:prstDash val="solid"/>
                <a:miter lim="800000"/>
                <a:headEnd type="none" w="sm" len="sm"/>
                <a:tailEnd type="none" w="sm" len="sm"/>
              </a:ln>
            </p:spPr>
          </p:cxnSp>
        </p:grpSp>
      </p:grpSp>
      <p:sp>
        <p:nvSpPr>
          <p:cNvPr id="92" name="Google Shape;92;p2"/>
          <p:cNvSpPr txBox="1"/>
          <p:nvPr/>
        </p:nvSpPr>
        <p:spPr>
          <a:xfrm rot="5400000">
            <a:off x="-679350" y="5665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82_Juana_Template_SlidesMania_5">
  <p:cSld name="0082_Juana_Template_SlidesMania_5">
    <p:spTree>
      <p:nvGrpSpPr>
        <p:cNvPr id="1" name="Shape 93"/>
        <p:cNvGrpSpPr/>
        <p:nvPr/>
      </p:nvGrpSpPr>
      <p:grpSpPr>
        <a:xfrm>
          <a:off x="0" y="0"/>
          <a:ext cx="0" cy="0"/>
          <a:chOff x="0" y="0"/>
          <a:chExt cx="0" cy="0"/>
        </a:xfrm>
      </p:grpSpPr>
      <p:sp>
        <p:nvSpPr>
          <p:cNvPr id="94" name="Google Shape;94;p3"/>
          <p:cNvSpPr/>
          <p:nvPr/>
        </p:nvSpPr>
        <p:spPr>
          <a:xfrm>
            <a:off x="108155" y="1143288"/>
            <a:ext cx="11946193" cy="568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5" name="Google Shape;95;p3"/>
          <p:cNvGrpSpPr/>
          <p:nvPr/>
        </p:nvGrpSpPr>
        <p:grpSpPr>
          <a:xfrm>
            <a:off x="5045032" y="-235994"/>
            <a:ext cx="2101936" cy="1691844"/>
            <a:chOff x="866719" y="816175"/>
            <a:chExt cx="2101936" cy="1691844"/>
          </a:xfrm>
        </p:grpSpPr>
        <p:sp>
          <p:nvSpPr>
            <p:cNvPr id="96" name="Google Shape;96;p3"/>
            <p:cNvSpPr/>
            <p:nvPr/>
          </p:nvSpPr>
          <p:spPr>
            <a:xfrm rot="-667188" flipH="1">
              <a:off x="1014839" y="98078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3"/>
            <p:cNvSpPr/>
            <p:nvPr/>
          </p:nvSpPr>
          <p:spPr>
            <a:xfrm rot="667188">
              <a:off x="1152855" y="123584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3"/>
            <p:cNvSpPr/>
            <p:nvPr/>
          </p:nvSpPr>
          <p:spPr>
            <a:xfrm rot="-667188" flipH="1">
              <a:off x="2413605" y="122897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3"/>
            <p:cNvSpPr/>
            <p:nvPr/>
          </p:nvSpPr>
          <p:spPr>
            <a:xfrm>
              <a:off x="1465979" y="1756109"/>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3"/>
            <p:cNvSpPr/>
            <p:nvPr/>
          </p:nvSpPr>
          <p:spPr>
            <a:xfrm>
              <a:off x="1569296"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3"/>
            <p:cNvSpPr/>
            <p:nvPr/>
          </p:nvSpPr>
          <p:spPr>
            <a:xfrm>
              <a:off x="2179415"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3"/>
            <p:cNvSpPr/>
            <p:nvPr/>
          </p:nvSpPr>
          <p:spPr>
            <a:xfrm>
              <a:off x="1830627" y="195444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3" name="Google Shape;103;p3"/>
            <p:cNvCxnSpPr>
              <a:stCxn id="102" idx="2"/>
            </p:cNvCxnSpPr>
            <p:nvPr/>
          </p:nvCxnSpPr>
          <p:spPr>
            <a:xfrm>
              <a:off x="1929040" y="2116430"/>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104" name="Google Shape;104;p3"/>
            <p:cNvSpPr/>
            <p:nvPr/>
          </p:nvSpPr>
          <p:spPr>
            <a:xfrm>
              <a:off x="2433826" y="208046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3"/>
            <p:cNvSpPr/>
            <p:nvPr/>
          </p:nvSpPr>
          <p:spPr>
            <a:xfrm>
              <a:off x="1055177" y="205151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6" name="Google Shape;106;p3"/>
            <p:cNvCxnSpPr/>
            <p:nvPr/>
          </p:nvCxnSpPr>
          <p:spPr>
            <a:xfrm rot="10800000" flipH="1">
              <a:off x="2586590" y="184081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07" name="Google Shape;107;p3"/>
            <p:cNvCxnSpPr/>
            <p:nvPr/>
          </p:nvCxnSpPr>
          <p:spPr>
            <a:xfrm rot="10800000" flipH="1">
              <a:off x="2738990" y="2077351"/>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108" name="Google Shape;108;p3"/>
            <p:cNvCxnSpPr/>
            <p:nvPr/>
          </p:nvCxnSpPr>
          <p:spPr>
            <a:xfrm rot="10800000">
              <a:off x="866719" y="180052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09" name="Google Shape;109;p3"/>
            <p:cNvCxnSpPr/>
            <p:nvPr/>
          </p:nvCxnSpPr>
          <p:spPr>
            <a:xfrm rot="10800000">
              <a:off x="930630" y="2037059"/>
              <a:ext cx="222514" cy="1"/>
            </a:xfrm>
            <a:prstGeom prst="straightConnector1">
              <a:avLst/>
            </a:prstGeom>
            <a:noFill/>
            <a:ln w="19050" cap="flat" cmpd="sng">
              <a:solidFill>
                <a:schemeClr val="dk1"/>
              </a:solidFill>
              <a:prstDash val="solid"/>
              <a:miter lim="800000"/>
              <a:headEnd type="none" w="sm" len="sm"/>
              <a:tailEnd type="none" w="sm" len="sm"/>
            </a:ln>
          </p:spPr>
        </p:cxnSp>
      </p:grpSp>
      <p:sp>
        <p:nvSpPr>
          <p:cNvPr id="110" name="Google Shape;110;p3"/>
          <p:cNvSpPr txBox="1"/>
          <p:nvPr/>
        </p:nvSpPr>
        <p:spPr>
          <a:xfrm rot="5400000">
            <a:off x="-679350" y="5665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82_Juana_Template_SlidesMania_6">
  <p:cSld name="0082_Juana_Template_SlidesMania_6">
    <p:spTree>
      <p:nvGrpSpPr>
        <p:cNvPr id="1" name="Shape 111"/>
        <p:cNvGrpSpPr/>
        <p:nvPr/>
      </p:nvGrpSpPr>
      <p:grpSpPr>
        <a:xfrm>
          <a:off x="0" y="0"/>
          <a:ext cx="0" cy="0"/>
          <a:chOff x="0" y="0"/>
          <a:chExt cx="0" cy="0"/>
        </a:xfrm>
      </p:grpSpPr>
      <p:sp>
        <p:nvSpPr>
          <p:cNvPr id="112" name="Google Shape;112;p4"/>
          <p:cNvSpPr/>
          <p:nvPr/>
        </p:nvSpPr>
        <p:spPr>
          <a:xfrm>
            <a:off x="122903" y="129309"/>
            <a:ext cx="11946193" cy="6594764"/>
          </a:xfrm>
          <a:prstGeom prst="frame">
            <a:avLst>
              <a:gd name="adj1" fmla="val 2789"/>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3" name="Google Shape;113;p4"/>
          <p:cNvGrpSpPr/>
          <p:nvPr/>
        </p:nvGrpSpPr>
        <p:grpSpPr>
          <a:xfrm>
            <a:off x="389905" y="5167900"/>
            <a:ext cx="2101936" cy="1691844"/>
            <a:chOff x="2099255" y="-62804"/>
            <a:chExt cx="2101936" cy="1691844"/>
          </a:xfrm>
        </p:grpSpPr>
        <p:sp>
          <p:nvSpPr>
            <p:cNvPr id="114" name="Google Shape;114;p4"/>
            <p:cNvSpPr/>
            <p:nvPr/>
          </p:nvSpPr>
          <p:spPr>
            <a:xfrm rot="-667188" flipH="1">
              <a:off x="2247375"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4"/>
            <p:cNvSpPr/>
            <p:nvPr/>
          </p:nvSpPr>
          <p:spPr>
            <a:xfrm>
              <a:off x="3411951"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4"/>
            <p:cNvSpPr/>
            <p:nvPr/>
          </p:nvSpPr>
          <p:spPr>
            <a:xfrm>
              <a:off x="3063163"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4"/>
            <p:cNvCxnSpPr>
              <a:stCxn id="116" idx="2"/>
            </p:cNvCxnSpPr>
            <p:nvPr/>
          </p:nvCxnSpPr>
          <p:spPr>
            <a:xfrm>
              <a:off x="3161576" y="1237451"/>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118" name="Google Shape;118;p4"/>
            <p:cNvSpPr/>
            <p:nvPr/>
          </p:nvSpPr>
          <p:spPr>
            <a:xfrm>
              <a:off x="3656530" y="1191652"/>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4"/>
            <p:cNvSpPr/>
            <p:nvPr/>
          </p:nvSpPr>
          <p:spPr>
            <a:xfrm>
              <a:off x="2287713"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0" name="Google Shape;120;p4"/>
            <p:cNvCxnSpPr/>
            <p:nvPr/>
          </p:nvCxnSpPr>
          <p:spPr>
            <a:xfrm rot="10800000" flipH="1">
              <a:off x="3819126"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21" name="Google Shape;121;p4"/>
            <p:cNvCxnSpPr/>
            <p:nvPr/>
          </p:nvCxnSpPr>
          <p:spPr>
            <a:xfrm rot="10800000" flipH="1">
              <a:off x="3971526"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122" name="Google Shape;122;p4"/>
            <p:cNvSpPr/>
            <p:nvPr/>
          </p:nvSpPr>
          <p:spPr>
            <a:xfrm rot="-667188" flipH="1">
              <a:off x="3464025" y="241415"/>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4"/>
            <p:cNvSpPr/>
            <p:nvPr/>
          </p:nvSpPr>
          <p:spPr>
            <a:xfrm>
              <a:off x="2326120" y="360844"/>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4"/>
            <p:cNvSpPr/>
            <p:nvPr/>
          </p:nvSpPr>
          <p:spPr>
            <a:xfrm rot="-667188" flipH="1">
              <a:off x="3636686" y="31333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8E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4"/>
            <p:cNvSpPr/>
            <p:nvPr/>
          </p:nvSpPr>
          <p:spPr>
            <a:xfrm rot="667188">
              <a:off x="2319255" y="269568"/>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4"/>
            <p:cNvSpPr/>
            <p:nvPr/>
          </p:nvSpPr>
          <p:spPr>
            <a:xfrm rot="667188">
              <a:off x="2400955" y="35802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7" name="Google Shape;127;p4"/>
            <p:cNvCxnSpPr/>
            <p:nvPr/>
          </p:nvCxnSpPr>
          <p:spPr>
            <a:xfrm rot="10800000">
              <a:off x="2099255"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28" name="Google Shape;128;p4"/>
            <p:cNvCxnSpPr/>
            <p:nvPr/>
          </p:nvCxnSpPr>
          <p:spPr>
            <a:xfrm rot="10800000">
              <a:off x="2163166" y="1158080"/>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129" name="Google Shape;129;p4"/>
            <p:cNvSpPr/>
            <p:nvPr/>
          </p:nvSpPr>
          <p:spPr>
            <a:xfrm>
              <a:off x="2801832"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4"/>
            <p:cNvSpPr/>
            <p:nvPr/>
          </p:nvSpPr>
          <p:spPr>
            <a:xfrm rot="-1655801">
              <a:off x="3484538" y="279294"/>
              <a:ext cx="424597" cy="827991"/>
            </a:xfrm>
            <a:custGeom>
              <a:avLst/>
              <a:gdLst/>
              <a:ahLst/>
              <a:cxnLst/>
              <a:rect l="l" t="t" r="r" b="b"/>
              <a:pathLst>
                <a:path w="429921" h="793698" extrusionOk="0">
                  <a:moveTo>
                    <a:pt x="123280" y="0"/>
                  </a:moveTo>
                  <a:lnTo>
                    <a:pt x="162641" y="31329"/>
                  </a:lnTo>
                  <a:cubicBezTo>
                    <a:pt x="361517" y="211996"/>
                    <a:pt x="462066" y="445804"/>
                    <a:pt x="420762" y="646831"/>
                  </a:cubicBezTo>
                  <a:lnTo>
                    <a:pt x="404101" y="693715"/>
                  </a:lnTo>
                  <a:lnTo>
                    <a:pt x="404145" y="696523"/>
                  </a:lnTo>
                  <a:lnTo>
                    <a:pt x="386395" y="793698"/>
                  </a:lnTo>
                  <a:lnTo>
                    <a:pt x="356320" y="782038"/>
                  </a:lnTo>
                  <a:cubicBezTo>
                    <a:pt x="141342" y="678298"/>
                    <a:pt x="0" y="502616"/>
                    <a:pt x="0" y="303354"/>
                  </a:cubicBezTo>
                  <a:cubicBezTo>
                    <a:pt x="0" y="223649"/>
                    <a:pt x="22615" y="147717"/>
                    <a:pt x="63511" y="78654"/>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1" name="Google Shape;131;p4"/>
          <p:cNvSpPr txBox="1"/>
          <p:nvPr/>
        </p:nvSpPr>
        <p:spPr>
          <a:xfrm rot="5400000">
            <a:off x="-374550" y="55127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82_Juana_Template_SlidesMania_9">
  <p:cSld name="0082_Juana_Template_SlidesMania_9">
    <p:spTree>
      <p:nvGrpSpPr>
        <p:cNvPr id="1" name="Shape 132"/>
        <p:cNvGrpSpPr/>
        <p:nvPr/>
      </p:nvGrpSpPr>
      <p:grpSpPr>
        <a:xfrm>
          <a:off x="0" y="0"/>
          <a:ext cx="0" cy="0"/>
          <a:chOff x="0" y="0"/>
          <a:chExt cx="0" cy="0"/>
        </a:xfrm>
      </p:grpSpPr>
      <p:sp>
        <p:nvSpPr>
          <p:cNvPr id="133" name="Google Shape;133;p5"/>
          <p:cNvSpPr/>
          <p:nvPr/>
        </p:nvSpPr>
        <p:spPr>
          <a:xfrm>
            <a:off x="122903" y="129309"/>
            <a:ext cx="11946193" cy="6594764"/>
          </a:xfrm>
          <a:prstGeom prst="frame">
            <a:avLst>
              <a:gd name="adj1" fmla="val 2789"/>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5"/>
          <p:cNvSpPr/>
          <p:nvPr/>
        </p:nvSpPr>
        <p:spPr>
          <a:xfrm>
            <a:off x="1440874" y="3144982"/>
            <a:ext cx="1736436" cy="27339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5"/>
          <p:cNvSpPr/>
          <p:nvPr/>
        </p:nvSpPr>
        <p:spPr>
          <a:xfrm>
            <a:off x="3791528" y="3144982"/>
            <a:ext cx="1736436" cy="27339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5"/>
          <p:cNvSpPr/>
          <p:nvPr/>
        </p:nvSpPr>
        <p:spPr>
          <a:xfrm>
            <a:off x="6142182" y="3144982"/>
            <a:ext cx="1736436" cy="27339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5"/>
          <p:cNvSpPr/>
          <p:nvPr/>
        </p:nvSpPr>
        <p:spPr>
          <a:xfrm>
            <a:off x="8492836" y="3144982"/>
            <a:ext cx="1736436" cy="27339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8" name="Google Shape;138;p5"/>
          <p:cNvGrpSpPr/>
          <p:nvPr/>
        </p:nvGrpSpPr>
        <p:grpSpPr>
          <a:xfrm>
            <a:off x="1592984" y="2188530"/>
            <a:ext cx="1432216" cy="1152786"/>
            <a:chOff x="866719" y="816175"/>
            <a:chExt cx="2101936" cy="1691844"/>
          </a:xfrm>
        </p:grpSpPr>
        <p:sp>
          <p:nvSpPr>
            <p:cNvPr id="139" name="Google Shape;139;p5"/>
            <p:cNvSpPr/>
            <p:nvPr/>
          </p:nvSpPr>
          <p:spPr>
            <a:xfrm rot="-667188" flipH="1">
              <a:off x="1014839" y="98078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5"/>
            <p:cNvSpPr/>
            <p:nvPr/>
          </p:nvSpPr>
          <p:spPr>
            <a:xfrm rot="667188">
              <a:off x="1152855" y="123584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p:nvPr/>
          </p:nvSpPr>
          <p:spPr>
            <a:xfrm rot="-667188" flipH="1">
              <a:off x="2413605" y="122897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5"/>
            <p:cNvSpPr/>
            <p:nvPr/>
          </p:nvSpPr>
          <p:spPr>
            <a:xfrm>
              <a:off x="1465979" y="1756109"/>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5"/>
            <p:cNvSpPr/>
            <p:nvPr/>
          </p:nvSpPr>
          <p:spPr>
            <a:xfrm>
              <a:off x="1569296"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5"/>
            <p:cNvSpPr/>
            <p:nvPr/>
          </p:nvSpPr>
          <p:spPr>
            <a:xfrm>
              <a:off x="2179415"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p:cNvSpPr/>
            <p:nvPr/>
          </p:nvSpPr>
          <p:spPr>
            <a:xfrm>
              <a:off x="1830627" y="195444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6" name="Google Shape;146;p5"/>
            <p:cNvCxnSpPr>
              <a:stCxn id="145" idx="2"/>
            </p:cNvCxnSpPr>
            <p:nvPr/>
          </p:nvCxnSpPr>
          <p:spPr>
            <a:xfrm>
              <a:off x="1929040" y="2116430"/>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147" name="Google Shape;147;p5"/>
            <p:cNvSpPr/>
            <p:nvPr/>
          </p:nvSpPr>
          <p:spPr>
            <a:xfrm>
              <a:off x="2433826" y="208046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
            <p:cNvSpPr/>
            <p:nvPr/>
          </p:nvSpPr>
          <p:spPr>
            <a:xfrm>
              <a:off x="1055177" y="205151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9" name="Google Shape;149;p5"/>
            <p:cNvCxnSpPr/>
            <p:nvPr/>
          </p:nvCxnSpPr>
          <p:spPr>
            <a:xfrm rot="10800000" flipH="1">
              <a:off x="2586590" y="184081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50" name="Google Shape;150;p5"/>
            <p:cNvCxnSpPr/>
            <p:nvPr/>
          </p:nvCxnSpPr>
          <p:spPr>
            <a:xfrm rot="10800000" flipH="1">
              <a:off x="2738990" y="2077351"/>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151" name="Google Shape;151;p5"/>
            <p:cNvCxnSpPr/>
            <p:nvPr/>
          </p:nvCxnSpPr>
          <p:spPr>
            <a:xfrm rot="10800000">
              <a:off x="866719" y="180052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52" name="Google Shape;152;p5"/>
            <p:cNvCxnSpPr/>
            <p:nvPr/>
          </p:nvCxnSpPr>
          <p:spPr>
            <a:xfrm rot="10800000">
              <a:off x="930630" y="2037059"/>
              <a:ext cx="222514" cy="1"/>
            </a:xfrm>
            <a:prstGeom prst="straightConnector1">
              <a:avLst/>
            </a:prstGeom>
            <a:noFill/>
            <a:ln w="19050" cap="flat" cmpd="sng">
              <a:solidFill>
                <a:schemeClr val="dk1"/>
              </a:solidFill>
              <a:prstDash val="solid"/>
              <a:miter lim="800000"/>
              <a:headEnd type="none" w="sm" len="sm"/>
              <a:tailEnd type="none" w="sm" len="sm"/>
            </a:ln>
          </p:spPr>
        </p:cxnSp>
      </p:grpSp>
      <p:grpSp>
        <p:nvGrpSpPr>
          <p:cNvPr id="153" name="Google Shape;153;p5"/>
          <p:cNvGrpSpPr/>
          <p:nvPr/>
        </p:nvGrpSpPr>
        <p:grpSpPr>
          <a:xfrm>
            <a:off x="3951180" y="2228779"/>
            <a:ext cx="1432216" cy="1152786"/>
            <a:chOff x="5727376" y="500255"/>
            <a:chExt cx="2101936" cy="1691844"/>
          </a:xfrm>
        </p:grpSpPr>
        <p:sp>
          <p:nvSpPr>
            <p:cNvPr id="154" name="Google Shape;154;p5"/>
            <p:cNvSpPr/>
            <p:nvPr/>
          </p:nvSpPr>
          <p:spPr>
            <a:xfrm rot="-667188" flipH="1">
              <a:off x="5875496" y="66486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5"/>
            <p:cNvSpPr/>
            <p:nvPr/>
          </p:nvSpPr>
          <p:spPr>
            <a:xfrm>
              <a:off x="7040072" y="140508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5"/>
            <p:cNvSpPr/>
            <p:nvPr/>
          </p:nvSpPr>
          <p:spPr>
            <a:xfrm>
              <a:off x="6691284" y="163852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7" name="Google Shape;157;p5"/>
            <p:cNvCxnSpPr>
              <a:stCxn id="156" idx="2"/>
            </p:cNvCxnSpPr>
            <p:nvPr/>
          </p:nvCxnSpPr>
          <p:spPr>
            <a:xfrm>
              <a:off x="6789697" y="1800510"/>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158" name="Google Shape;158;p5"/>
            <p:cNvSpPr/>
            <p:nvPr/>
          </p:nvSpPr>
          <p:spPr>
            <a:xfrm>
              <a:off x="7294483" y="176454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5"/>
            <p:cNvSpPr/>
            <p:nvPr/>
          </p:nvSpPr>
          <p:spPr>
            <a:xfrm>
              <a:off x="5915834" y="173559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0" name="Google Shape;160;p5"/>
            <p:cNvCxnSpPr/>
            <p:nvPr/>
          </p:nvCxnSpPr>
          <p:spPr>
            <a:xfrm rot="10800000" flipH="1">
              <a:off x="7447247" y="152489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61" name="Google Shape;161;p5"/>
            <p:cNvCxnSpPr/>
            <p:nvPr/>
          </p:nvCxnSpPr>
          <p:spPr>
            <a:xfrm rot="10800000" flipH="1">
              <a:off x="7599647" y="1761431"/>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162" name="Google Shape;162;p5"/>
            <p:cNvSpPr/>
            <p:nvPr/>
          </p:nvSpPr>
          <p:spPr>
            <a:xfrm rot="-667188" flipH="1">
              <a:off x="7111810" y="804474"/>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
            <p:cNvSpPr/>
            <p:nvPr/>
          </p:nvSpPr>
          <p:spPr>
            <a:xfrm>
              <a:off x="5954241" y="923903"/>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5"/>
            <p:cNvSpPr/>
            <p:nvPr/>
          </p:nvSpPr>
          <p:spPr>
            <a:xfrm rot="-667188" flipH="1">
              <a:off x="7264807" y="876389"/>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8E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5"/>
            <p:cNvSpPr/>
            <p:nvPr/>
          </p:nvSpPr>
          <p:spPr>
            <a:xfrm rot="667188">
              <a:off x="5947376" y="832627"/>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5"/>
            <p:cNvSpPr/>
            <p:nvPr/>
          </p:nvSpPr>
          <p:spPr>
            <a:xfrm rot="667188">
              <a:off x="6029076" y="92108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7" name="Google Shape;167;p5"/>
            <p:cNvCxnSpPr/>
            <p:nvPr/>
          </p:nvCxnSpPr>
          <p:spPr>
            <a:xfrm rot="10800000">
              <a:off x="5727376" y="148460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68" name="Google Shape;168;p5"/>
            <p:cNvCxnSpPr/>
            <p:nvPr/>
          </p:nvCxnSpPr>
          <p:spPr>
            <a:xfrm rot="10800000">
              <a:off x="5791287" y="1721139"/>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169" name="Google Shape;169;p5"/>
            <p:cNvSpPr/>
            <p:nvPr/>
          </p:nvSpPr>
          <p:spPr>
            <a:xfrm>
              <a:off x="6429953" y="140508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5"/>
            <p:cNvSpPr/>
            <p:nvPr/>
          </p:nvSpPr>
          <p:spPr>
            <a:xfrm rot="-1655801">
              <a:off x="7112659" y="842353"/>
              <a:ext cx="424597" cy="827991"/>
            </a:xfrm>
            <a:custGeom>
              <a:avLst/>
              <a:gdLst/>
              <a:ahLst/>
              <a:cxnLst/>
              <a:rect l="l" t="t" r="r" b="b"/>
              <a:pathLst>
                <a:path w="429921" h="793698" extrusionOk="0">
                  <a:moveTo>
                    <a:pt x="123280" y="0"/>
                  </a:moveTo>
                  <a:lnTo>
                    <a:pt x="162641" y="31329"/>
                  </a:lnTo>
                  <a:cubicBezTo>
                    <a:pt x="361517" y="211996"/>
                    <a:pt x="462066" y="445804"/>
                    <a:pt x="420762" y="646831"/>
                  </a:cubicBezTo>
                  <a:lnTo>
                    <a:pt x="404101" y="693715"/>
                  </a:lnTo>
                  <a:lnTo>
                    <a:pt x="404145" y="696523"/>
                  </a:lnTo>
                  <a:lnTo>
                    <a:pt x="386395" y="793698"/>
                  </a:lnTo>
                  <a:lnTo>
                    <a:pt x="356320" y="782038"/>
                  </a:lnTo>
                  <a:cubicBezTo>
                    <a:pt x="141342" y="678298"/>
                    <a:pt x="0" y="502616"/>
                    <a:pt x="0" y="303354"/>
                  </a:cubicBezTo>
                  <a:cubicBezTo>
                    <a:pt x="0" y="223649"/>
                    <a:pt x="22615" y="147717"/>
                    <a:pt x="63511" y="78654"/>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1" name="Google Shape;171;p5"/>
          <p:cNvGrpSpPr/>
          <p:nvPr/>
        </p:nvGrpSpPr>
        <p:grpSpPr>
          <a:xfrm>
            <a:off x="8630284" y="2204873"/>
            <a:ext cx="1432216" cy="1152786"/>
            <a:chOff x="6607932" y="2192100"/>
            <a:chExt cx="2101936" cy="1691844"/>
          </a:xfrm>
        </p:grpSpPr>
        <p:sp>
          <p:nvSpPr>
            <p:cNvPr id="172" name="Google Shape;172;p5"/>
            <p:cNvSpPr/>
            <p:nvPr/>
          </p:nvSpPr>
          <p:spPr>
            <a:xfrm rot="-667188" flipH="1">
              <a:off x="6756052" y="2356711"/>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5"/>
            <p:cNvSpPr/>
            <p:nvPr/>
          </p:nvSpPr>
          <p:spPr>
            <a:xfrm>
              <a:off x="7920628" y="309693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5"/>
            <p:cNvSpPr/>
            <p:nvPr/>
          </p:nvSpPr>
          <p:spPr>
            <a:xfrm>
              <a:off x="7571840" y="3330371"/>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5" name="Google Shape;175;p5"/>
            <p:cNvCxnSpPr>
              <a:stCxn id="174" idx="2"/>
            </p:cNvCxnSpPr>
            <p:nvPr/>
          </p:nvCxnSpPr>
          <p:spPr>
            <a:xfrm>
              <a:off x="7670253" y="3492355"/>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176" name="Google Shape;176;p5"/>
            <p:cNvSpPr/>
            <p:nvPr/>
          </p:nvSpPr>
          <p:spPr>
            <a:xfrm>
              <a:off x="8175039" y="3456388"/>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5"/>
            <p:cNvSpPr/>
            <p:nvPr/>
          </p:nvSpPr>
          <p:spPr>
            <a:xfrm>
              <a:off x="6796390" y="342744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8" name="Google Shape;178;p5"/>
            <p:cNvCxnSpPr/>
            <p:nvPr/>
          </p:nvCxnSpPr>
          <p:spPr>
            <a:xfrm rot="10800000" flipH="1">
              <a:off x="8327803" y="3216743"/>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79" name="Google Shape;179;p5"/>
            <p:cNvCxnSpPr/>
            <p:nvPr/>
          </p:nvCxnSpPr>
          <p:spPr>
            <a:xfrm rot="10800000" flipH="1">
              <a:off x="8480203" y="3453276"/>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180" name="Google Shape;180;p5"/>
            <p:cNvSpPr/>
            <p:nvPr/>
          </p:nvSpPr>
          <p:spPr>
            <a:xfrm>
              <a:off x="6834797" y="2615748"/>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5"/>
            <p:cNvSpPr/>
            <p:nvPr/>
          </p:nvSpPr>
          <p:spPr>
            <a:xfrm rot="-667188" flipH="1">
              <a:off x="8145363" y="2578066"/>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7E5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5"/>
            <p:cNvSpPr/>
            <p:nvPr/>
          </p:nvSpPr>
          <p:spPr>
            <a:xfrm rot="667188">
              <a:off x="6827932" y="2524472"/>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5"/>
            <p:cNvSpPr/>
            <p:nvPr/>
          </p:nvSpPr>
          <p:spPr>
            <a:xfrm rot="667188">
              <a:off x="6909632" y="261292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4" name="Google Shape;184;p5"/>
            <p:cNvCxnSpPr/>
            <p:nvPr/>
          </p:nvCxnSpPr>
          <p:spPr>
            <a:xfrm rot="10800000">
              <a:off x="6607932" y="317645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185" name="Google Shape;185;p5"/>
            <p:cNvCxnSpPr/>
            <p:nvPr/>
          </p:nvCxnSpPr>
          <p:spPr>
            <a:xfrm rot="10800000">
              <a:off x="6671843" y="3412984"/>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186" name="Google Shape;186;p5"/>
            <p:cNvSpPr/>
            <p:nvPr/>
          </p:nvSpPr>
          <p:spPr>
            <a:xfrm>
              <a:off x="7310509" y="309693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7" name="Google Shape;187;p5"/>
          <p:cNvGrpSpPr/>
          <p:nvPr/>
        </p:nvGrpSpPr>
        <p:grpSpPr>
          <a:xfrm>
            <a:off x="6248928" y="2209055"/>
            <a:ext cx="1432216" cy="1152786"/>
            <a:chOff x="4564069" y="-62804"/>
            <a:chExt cx="2101936" cy="1691844"/>
          </a:xfrm>
        </p:grpSpPr>
        <p:sp>
          <p:nvSpPr>
            <p:cNvPr id="188" name="Google Shape;188;p5"/>
            <p:cNvSpPr/>
            <p:nvPr/>
          </p:nvSpPr>
          <p:spPr>
            <a:xfrm rot="-667188" flipH="1">
              <a:off x="4712189"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9" name="Google Shape;189;p5"/>
            <p:cNvGrpSpPr/>
            <p:nvPr/>
          </p:nvGrpSpPr>
          <p:grpSpPr>
            <a:xfrm>
              <a:off x="4564069" y="320346"/>
              <a:ext cx="2101936" cy="1155147"/>
              <a:chOff x="4564069" y="320346"/>
              <a:chExt cx="2101936" cy="1155147"/>
            </a:xfrm>
          </p:grpSpPr>
          <p:sp>
            <p:nvSpPr>
              <p:cNvPr id="190" name="Google Shape;190;p5"/>
              <p:cNvSpPr/>
              <p:nvPr/>
            </p:nvSpPr>
            <p:spPr>
              <a:xfrm rot="667188">
                <a:off x="4850205" y="356866"/>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5"/>
              <p:cNvSpPr/>
              <p:nvPr/>
            </p:nvSpPr>
            <p:spPr>
              <a:xfrm rot="-667188" flipH="1">
                <a:off x="6110955" y="34999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5"/>
              <p:cNvSpPr/>
              <p:nvPr/>
            </p:nvSpPr>
            <p:spPr>
              <a:xfrm>
                <a:off x="5163329" y="877130"/>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5"/>
              <p:cNvSpPr/>
              <p:nvPr/>
            </p:nvSpPr>
            <p:spPr>
              <a:xfrm>
                <a:off x="5266646"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5"/>
              <p:cNvSpPr/>
              <p:nvPr/>
            </p:nvSpPr>
            <p:spPr>
              <a:xfrm>
                <a:off x="5876765"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5"/>
              <p:cNvSpPr/>
              <p:nvPr/>
            </p:nvSpPr>
            <p:spPr>
              <a:xfrm>
                <a:off x="5527977"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96" name="Google Shape;196;p5"/>
              <p:cNvCxnSpPr>
                <a:stCxn id="195" idx="2"/>
              </p:cNvCxnSpPr>
              <p:nvPr/>
            </p:nvCxnSpPr>
            <p:spPr>
              <a:xfrm>
                <a:off x="5626390" y="1237451"/>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197" name="Google Shape;197;p5"/>
              <p:cNvSpPr/>
              <p:nvPr/>
            </p:nvSpPr>
            <p:spPr>
              <a:xfrm>
                <a:off x="6131176" y="1201484"/>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5"/>
              <p:cNvSpPr/>
              <p:nvPr/>
            </p:nvSpPr>
            <p:spPr>
              <a:xfrm>
                <a:off x="4752527"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5"/>
              <p:cNvSpPr/>
              <p:nvPr/>
            </p:nvSpPr>
            <p:spPr>
              <a:xfrm rot="4919238">
                <a:off x="6119678" y="841822"/>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5"/>
              <p:cNvSpPr/>
              <p:nvPr/>
            </p:nvSpPr>
            <p:spPr>
              <a:xfrm>
                <a:off x="5380936" y="335509"/>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1" name="Google Shape;201;p5"/>
              <p:cNvCxnSpPr/>
              <p:nvPr/>
            </p:nvCxnSpPr>
            <p:spPr>
              <a:xfrm rot="10800000" flipH="1">
                <a:off x="6283940"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02" name="Google Shape;202;p5"/>
              <p:cNvCxnSpPr/>
              <p:nvPr/>
            </p:nvCxnSpPr>
            <p:spPr>
              <a:xfrm rot="10800000" flipH="1">
                <a:off x="6436340"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203" name="Google Shape;203;p5"/>
              <p:cNvSpPr/>
              <p:nvPr/>
            </p:nvSpPr>
            <p:spPr>
              <a:xfrm rot="-4953170">
                <a:off x="4706195" y="898076"/>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4" name="Google Shape;204;p5"/>
              <p:cNvCxnSpPr/>
              <p:nvPr/>
            </p:nvCxnSpPr>
            <p:spPr>
              <a:xfrm rot="10800000">
                <a:off x="4564069"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05" name="Google Shape;205;p5"/>
              <p:cNvCxnSpPr/>
              <p:nvPr/>
            </p:nvCxnSpPr>
            <p:spPr>
              <a:xfrm rot="10800000">
                <a:off x="4627980" y="1158080"/>
                <a:ext cx="222514" cy="1"/>
              </a:xfrm>
              <a:prstGeom prst="straightConnector1">
                <a:avLst/>
              </a:prstGeom>
              <a:noFill/>
              <a:ln w="19050" cap="flat" cmpd="sng">
                <a:solidFill>
                  <a:schemeClr val="dk1"/>
                </a:solidFill>
                <a:prstDash val="solid"/>
                <a:miter lim="800000"/>
                <a:headEnd type="none" w="sm" len="sm"/>
                <a:tailEnd type="none" w="sm" len="sm"/>
              </a:ln>
            </p:spPr>
          </p:cxnSp>
        </p:grpSp>
      </p:grpSp>
      <p:sp>
        <p:nvSpPr>
          <p:cNvPr id="206" name="Google Shape;206;p5"/>
          <p:cNvSpPr txBox="1"/>
          <p:nvPr/>
        </p:nvSpPr>
        <p:spPr>
          <a:xfrm rot="5400000">
            <a:off x="-374550" y="55127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82_Juana_Template_SlidesMania_7">
  <p:cSld name="0082_Juana_Template_SlidesMania_7">
    <p:spTree>
      <p:nvGrpSpPr>
        <p:cNvPr id="1" name="Shape 207"/>
        <p:cNvGrpSpPr/>
        <p:nvPr/>
      </p:nvGrpSpPr>
      <p:grpSpPr>
        <a:xfrm>
          <a:off x="0" y="0"/>
          <a:ext cx="0" cy="0"/>
          <a:chOff x="0" y="0"/>
          <a:chExt cx="0" cy="0"/>
        </a:xfrm>
      </p:grpSpPr>
      <p:sp>
        <p:nvSpPr>
          <p:cNvPr id="208" name="Google Shape;208;p6"/>
          <p:cNvSpPr/>
          <p:nvPr/>
        </p:nvSpPr>
        <p:spPr>
          <a:xfrm>
            <a:off x="122903" y="129309"/>
            <a:ext cx="11946193" cy="6594764"/>
          </a:xfrm>
          <a:prstGeom prst="frame">
            <a:avLst>
              <a:gd name="adj1" fmla="val 2789"/>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9" name="Google Shape;209;p6"/>
          <p:cNvGrpSpPr/>
          <p:nvPr/>
        </p:nvGrpSpPr>
        <p:grpSpPr>
          <a:xfrm>
            <a:off x="389905" y="5167900"/>
            <a:ext cx="2101936" cy="1691844"/>
            <a:chOff x="2099255" y="-62804"/>
            <a:chExt cx="2101936" cy="1691844"/>
          </a:xfrm>
        </p:grpSpPr>
        <p:sp>
          <p:nvSpPr>
            <p:cNvPr id="210" name="Google Shape;210;p6"/>
            <p:cNvSpPr/>
            <p:nvPr/>
          </p:nvSpPr>
          <p:spPr>
            <a:xfrm rot="-667188" flipH="1">
              <a:off x="2247375"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6"/>
            <p:cNvSpPr/>
            <p:nvPr/>
          </p:nvSpPr>
          <p:spPr>
            <a:xfrm>
              <a:off x="3411951"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6"/>
            <p:cNvSpPr/>
            <p:nvPr/>
          </p:nvSpPr>
          <p:spPr>
            <a:xfrm>
              <a:off x="3063163"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13" name="Google Shape;213;p6"/>
            <p:cNvCxnSpPr>
              <a:stCxn id="212" idx="2"/>
            </p:cNvCxnSpPr>
            <p:nvPr/>
          </p:nvCxnSpPr>
          <p:spPr>
            <a:xfrm>
              <a:off x="3161576" y="1237451"/>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214" name="Google Shape;214;p6"/>
            <p:cNvSpPr/>
            <p:nvPr/>
          </p:nvSpPr>
          <p:spPr>
            <a:xfrm>
              <a:off x="3656530" y="1191652"/>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6"/>
            <p:cNvSpPr/>
            <p:nvPr/>
          </p:nvSpPr>
          <p:spPr>
            <a:xfrm>
              <a:off x="2287713"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16" name="Google Shape;216;p6"/>
            <p:cNvCxnSpPr/>
            <p:nvPr/>
          </p:nvCxnSpPr>
          <p:spPr>
            <a:xfrm rot="10800000" flipH="1">
              <a:off x="3819126"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17" name="Google Shape;217;p6"/>
            <p:cNvCxnSpPr/>
            <p:nvPr/>
          </p:nvCxnSpPr>
          <p:spPr>
            <a:xfrm rot="10800000" flipH="1">
              <a:off x="3971526"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218" name="Google Shape;218;p6"/>
            <p:cNvSpPr/>
            <p:nvPr/>
          </p:nvSpPr>
          <p:spPr>
            <a:xfrm rot="-667188" flipH="1">
              <a:off x="3464025" y="241415"/>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6"/>
            <p:cNvSpPr/>
            <p:nvPr/>
          </p:nvSpPr>
          <p:spPr>
            <a:xfrm>
              <a:off x="2326120" y="360844"/>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6"/>
            <p:cNvSpPr/>
            <p:nvPr/>
          </p:nvSpPr>
          <p:spPr>
            <a:xfrm rot="-667188" flipH="1">
              <a:off x="3636686" y="31333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8E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6"/>
            <p:cNvSpPr/>
            <p:nvPr/>
          </p:nvSpPr>
          <p:spPr>
            <a:xfrm rot="667188">
              <a:off x="2319255" y="269568"/>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6"/>
            <p:cNvSpPr/>
            <p:nvPr/>
          </p:nvSpPr>
          <p:spPr>
            <a:xfrm rot="667188">
              <a:off x="2400955" y="35802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3" name="Google Shape;223;p6"/>
            <p:cNvCxnSpPr/>
            <p:nvPr/>
          </p:nvCxnSpPr>
          <p:spPr>
            <a:xfrm rot="10800000">
              <a:off x="2099255"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24" name="Google Shape;224;p6"/>
            <p:cNvCxnSpPr/>
            <p:nvPr/>
          </p:nvCxnSpPr>
          <p:spPr>
            <a:xfrm rot="10800000">
              <a:off x="2163166" y="1158080"/>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225" name="Google Shape;225;p6"/>
            <p:cNvSpPr/>
            <p:nvPr/>
          </p:nvSpPr>
          <p:spPr>
            <a:xfrm>
              <a:off x="2801832"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6"/>
            <p:cNvSpPr/>
            <p:nvPr/>
          </p:nvSpPr>
          <p:spPr>
            <a:xfrm rot="-1655801">
              <a:off x="3484538" y="279294"/>
              <a:ext cx="424597" cy="827991"/>
            </a:xfrm>
            <a:custGeom>
              <a:avLst/>
              <a:gdLst/>
              <a:ahLst/>
              <a:cxnLst/>
              <a:rect l="l" t="t" r="r" b="b"/>
              <a:pathLst>
                <a:path w="429921" h="793698" extrusionOk="0">
                  <a:moveTo>
                    <a:pt x="123280" y="0"/>
                  </a:moveTo>
                  <a:lnTo>
                    <a:pt x="162641" y="31329"/>
                  </a:lnTo>
                  <a:cubicBezTo>
                    <a:pt x="361517" y="211996"/>
                    <a:pt x="462066" y="445804"/>
                    <a:pt x="420762" y="646831"/>
                  </a:cubicBezTo>
                  <a:lnTo>
                    <a:pt x="404101" y="693715"/>
                  </a:lnTo>
                  <a:lnTo>
                    <a:pt x="404145" y="696523"/>
                  </a:lnTo>
                  <a:lnTo>
                    <a:pt x="386395" y="793698"/>
                  </a:lnTo>
                  <a:lnTo>
                    <a:pt x="356320" y="782038"/>
                  </a:lnTo>
                  <a:cubicBezTo>
                    <a:pt x="141342" y="678298"/>
                    <a:pt x="0" y="502616"/>
                    <a:pt x="0" y="303354"/>
                  </a:cubicBezTo>
                  <a:cubicBezTo>
                    <a:pt x="0" y="223649"/>
                    <a:pt x="22615" y="147717"/>
                    <a:pt x="63511" y="78654"/>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7" name="Google Shape;227;p6"/>
          <p:cNvGrpSpPr/>
          <p:nvPr/>
        </p:nvGrpSpPr>
        <p:grpSpPr>
          <a:xfrm>
            <a:off x="2571421" y="5604822"/>
            <a:ext cx="1432216" cy="1152786"/>
            <a:chOff x="7916890" y="470590"/>
            <a:chExt cx="2101936" cy="1691844"/>
          </a:xfrm>
        </p:grpSpPr>
        <p:sp>
          <p:nvSpPr>
            <p:cNvPr id="228" name="Google Shape;228;p6"/>
            <p:cNvSpPr/>
            <p:nvPr/>
          </p:nvSpPr>
          <p:spPr>
            <a:xfrm rot="-667188" flipH="1">
              <a:off x="8065010" y="635201"/>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9A9B93"/>
            </a:solidFill>
            <a:ln w="12700" cap="flat" cmpd="sng">
              <a:solidFill>
                <a:srgbClr val="9A9B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29" name="Google Shape;229;p6"/>
            <p:cNvGrpSpPr/>
            <p:nvPr/>
          </p:nvGrpSpPr>
          <p:grpSpPr>
            <a:xfrm>
              <a:off x="7916890" y="853740"/>
              <a:ext cx="2101936" cy="1155147"/>
              <a:chOff x="7916890" y="853740"/>
              <a:chExt cx="2101936" cy="1155147"/>
            </a:xfrm>
          </p:grpSpPr>
          <p:sp>
            <p:nvSpPr>
              <p:cNvPr id="230" name="Google Shape;230;p6"/>
              <p:cNvSpPr/>
              <p:nvPr/>
            </p:nvSpPr>
            <p:spPr>
              <a:xfrm rot="667188">
                <a:off x="8203026" y="89026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6"/>
              <p:cNvSpPr/>
              <p:nvPr/>
            </p:nvSpPr>
            <p:spPr>
              <a:xfrm rot="-667188" flipH="1">
                <a:off x="9463776" y="88338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6"/>
              <p:cNvSpPr/>
              <p:nvPr/>
            </p:nvSpPr>
            <p:spPr>
              <a:xfrm>
                <a:off x="8516150" y="1410524"/>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6"/>
              <p:cNvSpPr/>
              <p:nvPr/>
            </p:nvSpPr>
            <p:spPr>
              <a:xfrm>
                <a:off x="8619467" y="137542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6"/>
              <p:cNvSpPr/>
              <p:nvPr/>
            </p:nvSpPr>
            <p:spPr>
              <a:xfrm>
                <a:off x="9229586" y="137542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6"/>
              <p:cNvSpPr/>
              <p:nvPr/>
            </p:nvSpPr>
            <p:spPr>
              <a:xfrm>
                <a:off x="8880798" y="1608861"/>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6" name="Google Shape;236;p6"/>
              <p:cNvCxnSpPr>
                <a:stCxn id="235" idx="2"/>
              </p:cNvCxnSpPr>
              <p:nvPr/>
            </p:nvCxnSpPr>
            <p:spPr>
              <a:xfrm>
                <a:off x="8979211" y="1770845"/>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237" name="Google Shape;237;p6"/>
              <p:cNvSpPr/>
              <p:nvPr/>
            </p:nvSpPr>
            <p:spPr>
              <a:xfrm>
                <a:off x="9483997" y="1734878"/>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6"/>
              <p:cNvSpPr/>
              <p:nvPr/>
            </p:nvSpPr>
            <p:spPr>
              <a:xfrm>
                <a:off x="8105348" y="170593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9" name="Google Shape;239;p6"/>
              <p:cNvCxnSpPr/>
              <p:nvPr/>
            </p:nvCxnSpPr>
            <p:spPr>
              <a:xfrm rot="10800000" flipH="1">
                <a:off x="9636761" y="1495233"/>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40" name="Google Shape;240;p6"/>
              <p:cNvCxnSpPr/>
              <p:nvPr/>
            </p:nvCxnSpPr>
            <p:spPr>
              <a:xfrm rot="10800000" flipH="1">
                <a:off x="9789161" y="1731766"/>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241" name="Google Shape;241;p6"/>
              <p:cNvCxnSpPr/>
              <p:nvPr/>
            </p:nvCxnSpPr>
            <p:spPr>
              <a:xfrm rot="10800000">
                <a:off x="7916890" y="145494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242" name="Google Shape;242;p6"/>
              <p:cNvCxnSpPr/>
              <p:nvPr/>
            </p:nvCxnSpPr>
            <p:spPr>
              <a:xfrm rot="10800000">
                <a:off x="7980801" y="1691474"/>
                <a:ext cx="222514" cy="1"/>
              </a:xfrm>
              <a:prstGeom prst="straightConnector1">
                <a:avLst/>
              </a:prstGeom>
              <a:noFill/>
              <a:ln w="19050" cap="flat" cmpd="sng">
                <a:solidFill>
                  <a:schemeClr val="dk1"/>
                </a:solidFill>
                <a:prstDash val="solid"/>
                <a:miter lim="800000"/>
                <a:headEnd type="none" w="sm" len="sm"/>
                <a:tailEnd type="none" w="sm" len="sm"/>
              </a:ln>
            </p:spPr>
          </p:cxnSp>
        </p:grpSp>
      </p:grpSp>
      <p:sp>
        <p:nvSpPr>
          <p:cNvPr id="243" name="Google Shape;243;p6"/>
          <p:cNvSpPr txBox="1"/>
          <p:nvPr/>
        </p:nvSpPr>
        <p:spPr>
          <a:xfrm rot="5400000">
            <a:off x="-374550" y="55127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82_Juana_Template_SlidesMania_8">
  <p:cSld name="0082_Juana_Template_SlidesMania_8">
    <p:spTree>
      <p:nvGrpSpPr>
        <p:cNvPr id="1" name="Shape 393"/>
        <p:cNvGrpSpPr/>
        <p:nvPr/>
      </p:nvGrpSpPr>
      <p:grpSpPr>
        <a:xfrm>
          <a:off x="0" y="0"/>
          <a:ext cx="0" cy="0"/>
          <a:chOff x="0" y="0"/>
          <a:chExt cx="0" cy="0"/>
        </a:xfrm>
      </p:grpSpPr>
      <p:sp>
        <p:nvSpPr>
          <p:cNvPr id="394" name="Google Shape;394;p10"/>
          <p:cNvSpPr/>
          <p:nvPr/>
        </p:nvSpPr>
        <p:spPr>
          <a:xfrm>
            <a:off x="122903" y="129309"/>
            <a:ext cx="11946193" cy="6594764"/>
          </a:xfrm>
          <a:prstGeom prst="frame">
            <a:avLst>
              <a:gd name="adj1" fmla="val 2789"/>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95" name="Google Shape;395;p10"/>
          <p:cNvGrpSpPr/>
          <p:nvPr/>
        </p:nvGrpSpPr>
        <p:grpSpPr>
          <a:xfrm>
            <a:off x="389905" y="5167900"/>
            <a:ext cx="2101936" cy="1691844"/>
            <a:chOff x="2099255" y="-62804"/>
            <a:chExt cx="2101936" cy="1691844"/>
          </a:xfrm>
        </p:grpSpPr>
        <p:sp>
          <p:nvSpPr>
            <p:cNvPr id="396" name="Google Shape;396;p10"/>
            <p:cNvSpPr/>
            <p:nvPr/>
          </p:nvSpPr>
          <p:spPr>
            <a:xfrm rot="-667188" flipH="1">
              <a:off x="2247375"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10"/>
            <p:cNvSpPr/>
            <p:nvPr/>
          </p:nvSpPr>
          <p:spPr>
            <a:xfrm>
              <a:off x="3411951"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10"/>
            <p:cNvSpPr/>
            <p:nvPr/>
          </p:nvSpPr>
          <p:spPr>
            <a:xfrm>
              <a:off x="3063163"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99" name="Google Shape;399;p10"/>
            <p:cNvCxnSpPr>
              <a:stCxn id="398" idx="2"/>
            </p:cNvCxnSpPr>
            <p:nvPr/>
          </p:nvCxnSpPr>
          <p:spPr>
            <a:xfrm>
              <a:off x="3161576" y="1237451"/>
              <a:ext cx="4200" cy="75600"/>
            </a:xfrm>
            <a:prstGeom prst="straightConnector1">
              <a:avLst/>
            </a:prstGeom>
            <a:noFill/>
            <a:ln w="12700" cap="flat" cmpd="sng">
              <a:solidFill>
                <a:srgbClr val="EF9384"/>
              </a:solidFill>
              <a:prstDash val="solid"/>
              <a:miter lim="800000"/>
              <a:headEnd type="none" w="sm" len="sm"/>
              <a:tailEnd type="none" w="sm" len="sm"/>
            </a:ln>
          </p:spPr>
        </p:cxnSp>
        <p:sp>
          <p:nvSpPr>
            <p:cNvPr id="400" name="Google Shape;400;p10"/>
            <p:cNvSpPr/>
            <p:nvPr/>
          </p:nvSpPr>
          <p:spPr>
            <a:xfrm>
              <a:off x="3656530" y="1191652"/>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10"/>
            <p:cNvSpPr/>
            <p:nvPr/>
          </p:nvSpPr>
          <p:spPr>
            <a:xfrm>
              <a:off x="2287713"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02" name="Google Shape;402;p10"/>
            <p:cNvCxnSpPr/>
            <p:nvPr/>
          </p:nvCxnSpPr>
          <p:spPr>
            <a:xfrm rot="10800000" flipH="1">
              <a:off x="3819126"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03" name="Google Shape;403;p10"/>
            <p:cNvCxnSpPr/>
            <p:nvPr/>
          </p:nvCxnSpPr>
          <p:spPr>
            <a:xfrm rot="10800000" flipH="1">
              <a:off x="3971526"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404" name="Google Shape;404;p10"/>
            <p:cNvSpPr/>
            <p:nvPr/>
          </p:nvSpPr>
          <p:spPr>
            <a:xfrm rot="-667188" flipH="1">
              <a:off x="3464025" y="241415"/>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0"/>
            <p:cNvSpPr/>
            <p:nvPr/>
          </p:nvSpPr>
          <p:spPr>
            <a:xfrm>
              <a:off x="2326120" y="360844"/>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0"/>
            <p:cNvSpPr/>
            <p:nvPr/>
          </p:nvSpPr>
          <p:spPr>
            <a:xfrm rot="-667188" flipH="1">
              <a:off x="3636686" y="31333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8E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0"/>
            <p:cNvSpPr/>
            <p:nvPr/>
          </p:nvSpPr>
          <p:spPr>
            <a:xfrm rot="667188">
              <a:off x="2319255" y="269568"/>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0"/>
            <p:cNvSpPr/>
            <p:nvPr/>
          </p:nvSpPr>
          <p:spPr>
            <a:xfrm rot="667188">
              <a:off x="2400955" y="35802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09" name="Google Shape;409;p10"/>
            <p:cNvCxnSpPr/>
            <p:nvPr/>
          </p:nvCxnSpPr>
          <p:spPr>
            <a:xfrm rot="10800000">
              <a:off x="2099255"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10" name="Google Shape;410;p10"/>
            <p:cNvCxnSpPr/>
            <p:nvPr/>
          </p:nvCxnSpPr>
          <p:spPr>
            <a:xfrm rot="10800000">
              <a:off x="2163166" y="1158080"/>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411" name="Google Shape;411;p10"/>
            <p:cNvSpPr/>
            <p:nvPr/>
          </p:nvSpPr>
          <p:spPr>
            <a:xfrm>
              <a:off x="2801832"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0"/>
            <p:cNvSpPr/>
            <p:nvPr/>
          </p:nvSpPr>
          <p:spPr>
            <a:xfrm rot="-1655801">
              <a:off x="3484538" y="279294"/>
              <a:ext cx="424597" cy="827991"/>
            </a:xfrm>
            <a:custGeom>
              <a:avLst/>
              <a:gdLst/>
              <a:ahLst/>
              <a:cxnLst/>
              <a:rect l="l" t="t" r="r" b="b"/>
              <a:pathLst>
                <a:path w="429921" h="793698" extrusionOk="0">
                  <a:moveTo>
                    <a:pt x="123280" y="0"/>
                  </a:moveTo>
                  <a:lnTo>
                    <a:pt x="162641" y="31329"/>
                  </a:lnTo>
                  <a:cubicBezTo>
                    <a:pt x="361517" y="211996"/>
                    <a:pt x="462066" y="445804"/>
                    <a:pt x="420762" y="646831"/>
                  </a:cubicBezTo>
                  <a:lnTo>
                    <a:pt x="404101" y="693715"/>
                  </a:lnTo>
                  <a:lnTo>
                    <a:pt x="404145" y="696523"/>
                  </a:lnTo>
                  <a:lnTo>
                    <a:pt x="386395" y="793698"/>
                  </a:lnTo>
                  <a:lnTo>
                    <a:pt x="356320" y="782038"/>
                  </a:lnTo>
                  <a:cubicBezTo>
                    <a:pt x="141342" y="678298"/>
                    <a:pt x="0" y="502616"/>
                    <a:pt x="0" y="303354"/>
                  </a:cubicBezTo>
                  <a:cubicBezTo>
                    <a:pt x="0" y="223649"/>
                    <a:pt x="22615" y="147717"/>
                    <a:pt x="63511" y="78654"/>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3" name="Google Shape;413;p10"/>
          <p:cNvGrpSpPr/>
          <p:nvPr/>
        </p:nvGrpSpPr>
        <p:grpSpPr>
          <a:xfrm>
            <a:off x="2571421" y="5604822"/>
            <a:ext cx="1432216" cy="1152786"/>
            <a:chOff x="7916890" y="470590"/>
            <a:chExt cx="2101936" cy="1691844"/>
          </a:xfrm>
        </p:grpSpPr>
        <p:sp>
          <p:nvSpPr>
            <p:cNvPr id="414" name="Google Shape;414;p10"/>
            <p:cNvSpPr/>
            <p:nvPr/>
          </p:nvSpPr>
          <p:spPr>
            <a:xfrm rot="-667188" flipH="1">
              <a:off x="8065010" y="635201"/>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9A9B93"/>
            </a:solidFill>
            <a:ln w="12700" cap="flat" cmpd="sng">
              <a:solidFill>
                <a:srgbClr val="9A9B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15" name="Google Shape;415;p10"/>
            <p:cNvGrpSpPr/>
            <p:nvPr/>
          </p:nvGrpSpPr>
          <p:grpSpPr>
            <a:xfrm>
              <a:off x="7916890" y="853740"/>
              <a:ext cx="2101936" cy="1155147"/>
              <a:chOff x="7916890" y="853740"/>
              <a:chExt cx="2101936" cy="1155147"/>
            </a:xfrm>
          </p:grpSpPr>
          <p:sp>
            <p:nvSpPr>
              <p:cNvPr id="416" name="Google Shape;416;p10"/>
              <p:cNvSpPr/>
              <p:nvPr/>
            </p:nvSpPr>
            <p:spPr>
              <a:xfrm rot="667188">
                <a:off x="8203026" y="89026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0"/>
              <p:cNvSpPr/>
              <p:nvPr/>
            </p:nvSpPr>
            <p:spPr>
              <a:xfrm rot="-667188" flipH="1">
                <a:off x="9463776" y="88338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0"/>
              <p:cNvSpPr/>
              <p:nvPr/>
            </p:nvSpPr>
            <p:spPr>
              <a:xfrm>
                <a:off x="8516150" y="1410524"/>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10"/>
              <p:cNvSpPr/>
              <p:nvPr/>
            </p:nvSpPr>
            <p:spPr>
              <a:xfrm>
                <a:off x="8619467" y="137542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10"/>
              <p:cNvSpPr/>
              <p:nvPr/>
            </p:nvSpPr>
            <p:spPr>
              <a:xfrm>
                <a:off x="9229586" y="137542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10"/>
              <p:cNvSpPr/>
              <p:nvPr/>
            </p:nvSpPr>
            <p:spPr>
              <a:xfrm>
                <a:off x="8880798" y="1608861"/>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2" name="Google Shape;422;p10"/>
              <p:cNvCxnSpPr>
                <a:stCxn id="421" idx="2"/>
              </p:cNvCxnSpPr>
              <p:nvPr/>
            </p:nvCxnSpPr>
            <p:spPr>
              <a:xfrm>
                <a:off x="8979211" y="1770845"/>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423" name="Google Shape;423;p10"/>
              <p:cNvSpPr/>
              <p:nvPr/>
            </p:nvSpPr>
            <p:spPr>
              <a:xfrm>
                <a:off x="9483997" y="1734878"/>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10"/>
              <p:cNvSpPr/>
              <p:nvPr/>
            </p:nvSpPr>
            <p:spPr>
              <a:xfrm>
                <a:off x="8105348" y="170593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5" name="Google Shape;425;p10"/>
              <p:cNvCxnSpPr/>
              <p:nvPr/>
            </p:nvCxnSpPr>
            <p:spPr>
              <a:xfrm rot="10800000" flipH="1">
                <a:off x="9636761" y="1495233"/>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26" name="Google Shape;426;p10"/>
              <p:cNvCxnSpPr/>
              <p:nvPr/>
            </p:nvCxnSpPr>
            <p:spPr>
              <a:xfrm rot="10800000" flipH="1">
                <a:off x="9789161" y="1731766"/>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427" name="Google Shape;427;p10"/>
              <p:cNvCxnSpPr/>
              <p:nvPr/>
            </p:nvCxnSpPr>
            <p:spPr>
              <a:xfrm rot="10800000">
                <a:off x="7916890" y="145494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28" name="Google Shape;428;p10"/>
              <p:cNvCxnSpPr/>
              <p:nvPr/>
            </p:nvCxnSpPr>
            <p:spPr>
              <a:xfrm rot="10800000">
                <a:off x="7980801" y="1691474"/>
                <a:ext cx="222514" cy="1"/>
              </a:xfrm>
              <a:prstGeom prst="straightConnector1">
                <a:avLst/>
              </a:prstGeom>
              <a:noFill/>
              <a:ln w="19050" cap="flat" cmpd="sng">
                <a:solidFill>
                  <a:schemeClr val="dk1"/>
                </a:solidFill>
                <a:prstDash val="solid"/>
                <a:miter lim="800000"/>
                <a:headEnd type="none" w="sm" len="sm"/>
                <a:tailEnd type="none" w="sm" len="sm"/>
              </a:ln>
            </p:spPr>
          </p:cxnSp>
        </p:grpSp>
      </p:grpSp>
      <p:grpSp>
        <p:nvGrpSpPr>
          <p:cNvPr id="429" name="Google Shape;429;p10"/>
          <p:cNvGrpSpPr/>
          <p:nvPr/>
        </p:nvGrpSpPr>
        <p:grpSpPr>
          <a:xfrm>
            <a:off x="4104926" y="5612381"/>
            <a:ext cx="1432216" cy="1152786"/>
            <a:chOff x="866719" y="816175"/>
            <a:chExt cx="2101936" cy="1691844"/>
          </a:xfrm>
        </p:grpSpPr>
        <p:sp>
          <p:nvSpPr>
            <p:cNvPr id="430" name="Google Shape;430;p10"/>
            <p:cNvSpPr/>
            <p:nvPr/>
          </p:nvSpPr>
          <p:spPr>
            <a:xfrm rot="-667188" flipH="1">
              <a:off x="1014839" y="98078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10"/>
            <p:cNvSpPr/>
            <p:nvPr/>
          </p:nvSpPr>
          <p:spPr>
            <a:xfrm rot="667188">
              <a:off x="1152855" y="123584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10"/>
            <p:cNvSpPr/>
            <p:nvPr/>
          </p:nvSpPr>
          <p:spPr>
            <a:xfrm rot="-667188" flipH="1">
              <a:off x="2413605" y="122897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10"/>
            <p:cNvSpPr/>
            <p:nvPr/>
          </p:nvSpPr>
          <p:spPr>
            <a:xfrm>
              <a:off x="1465979" y="1756109"/>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10"/>
            <p:cNvSpPr/>
            <p:nvPr/>
          </p:nvSpPr>
          <p:spPr>
            <a:xfrm>
              <a:off x="1569296"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10"/>
            <p:cNvSpPr/>
            <p:nvPr/>
          </p:nvSpPr>
          <p:spPr>
            <a:xfrm>
              <a:off x="2179415"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 name="Google Shape;436;p10"/>
            <p:cNvSpPr/>
            <p:nvPr/>
          </p:nvSpPr>
          <p:spPr>
            <a:xfrm>
              <a:off x="1830627" y="195444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37" name="Google Shape;437;p10"/>
            <p:cNvCxnSpPr>
              <a:stCxn id="436" idx="2"/>
            </p:cNvCxnSpPr>
            <p:nvPr/>
          </p:nvCxnSpPr>
          <p:spPr>
            <a:xfrm>
              <a:off x="1929040" y="2116430"/>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438" name="Google Shape;438;p10"/>
            <p:cNvSpPr/>
            <p:nvPr/>
          </p:nvSpPr>
          <p:spPr>
            <a:xfrm>
              <a:off x="2433826" y="208046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9" name="Google Shape;439;p10"/>
            <p:cNvSpPr/>
            <p:nvPr/>
          </p:nvSpPr>
          <p:spPr>
            <a:xfrm>
              <a:off x="1055177" y="205151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0" name="Google Shape;440;p10"/>
            <p:cNvCxnSpPr/>
            <p:nvPr/>
          </p:nvCxnSpPr>
          <p:spPr>
            <a:xfrm rot="10800000" flipH="1">
              <a:off x="2586590" y="184081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41" name="Google Shape;441;p10"/>
            <p:cNvCxnSpPr/>
            <p:nvPr/>
          </p:nvCxnSpPr>
          <p:spPr>
            <a:xfrm rot="10800000" flipH="1">
              <a:off x="2738990" y="2077351"/>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442" name="Google Shape;442;p10"/>
            <p:cNvCxnSpPr/>
            <p:nvPr/>
          </p:nvCxnSpPr>
          <p:spPr>
            <a:xfrm rot="10800000">
              <a:off x="866719" y="180052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443" name="Google Shape;443;p10"/>
            <p:cNvCxnSpPr/>
            <p:nvPr/>
          </p:nvCxnSpPr>
          <p:spPr>
            <a:xfrm rot="10800000">
              <a:off x="930630" y="2037059"/>
              <a:ext cx="222514" cy="1"/>
            </a:xfrm>
            <a:prstGeom prst="straightConnector1">
              <a:avLst/>
            </a:prstGeom>
            <a:noFill/>
            <a:ln w="19050" cap="flat" cmpd="sng">
              <a:solidFill>
                <a:schemeClr val="dk1"/>
              </a:solidFill>
              <a:prstDash val="solid"/>
              <a:miter lim="800000"/>
              <a:headEnd type="none" w="sm" len="sm"/>
              <a:tailEnd type="none" w="sm" len="sm"/>
            </a:ln>
          </p:spPr>
        </p:cxnSp>
      </p:grpSp>
      <p:sp>
        <p:nvSpPr>
          <p:cNvPr id="444" name="Google Shape;444;p10"/>
          <p:cNvSpPr txBox="1"/>
          <p:nvPr/>
        </p:nvSpPr>
        <p:spPr>
          <a:xfrm rot="5400000">
            <a:off x="-374550" y="55127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2_Juana_Template_SlidesMania_4">
  <p:cSld name="0082_Juana_Template_SlidesMania_4">
    <p:spTree>
      <p:nvGrpSpPr>
        <p:cNvPr id="1" name="Shape 534"/>
        <p:cNvGrpSpPr/>
        <p:nvPr/>
      </p:nvGrpSpPr>
      <p:grpSpPr>
        <a:xfrm>
          <a:off x="0" y="0"/>
          <a:ext cx="0" cy="0"/>
          <a:chOff x="0" y="0"/>
          <a:chExt cx="0" cy="0"/>
        </a:xfrm>
      </p:grpSpPr>
      <p:sp>
        <p:nvSpPr>
          <p:cNvPr id="535" name="Google Shape;535;p12"/>
          <p:cNvSpPr/>
          <p:nvPr/>
        </p:nvSpPr>
        <p:spPr>
          <a:xfrm>
            <a:off x="108626" y="1036009"/>
            <a:ext cx="11946193" cy="5682900"/>
          </a:xfrm>
          <a:prstGeom prst="rect">
            <a:avLst/>
          </a:prstGeom>
          <a:solidFill>
            <a:srgbClr val="F2F2F2"/>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6" name="Google Shape;536;p12"/>
          <p:cNvGrpSpPr/>
          <p:nvPr/>
        </p:nvGrpSpPr>
        <p:grpSpPr>
          <a:xfrm>
            <a:off x="788742" y="89875"/>
            <a:ext cx="1432216" cy="1152786"/>
            <a:chOff x="866719" y="816175"/>
            <a:chExt cx="2101936" cy="1691844"/>
          </a:xfrm>
        </p:grpSpPr>
        <p:sp>
          <p:nvSpPr>
            <p:cNvPr id="537" name="Google Shape;537;p12"/>
            <p:cNvSpPr/>
            <p:nvPr/>
          </p:nvSpPr>
          <p:spPr>
            <a:xfrm rot="-667188" flipH="1">
              <a:off x="1014839" y="98078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12"/>
            <p:cNvSpPr/>
            <p:nvPr/>
          </p:nvSpPr>
          <p:spPr>
            <a:xfrm rot="667188">
              <a:off x="1152855" y="123584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12"/>
            <p:cNvSpPr/>
            <p:nvPr/>
          </p:nvSpPr>
          <p:spPr>
            <a:xfrm rot="-667188" flipH="1">
              <a:off x="2413605" y="122897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12"/>
            <p:cNvSpPr/>
            <p:nvPr/>
          </p:nvSpPr>
          <p:spPr>
            <a:xfrm>
              <a:off x="1465979" y="1756109"/>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12"/>
            <p:cNvSpPr/>
            <p:nvPr/>
          </p:nvSpPr>
          <p:spPr>
            <a:xfrm>
              <a:off x="1569296"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12"/>
            <p:cNvSpPr/>
            <p:nvPr/>
          </p:nvSpPr>
          <p:spPr>
            <a:xfrm>
              <a:off x="2179415" y="172100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12"/>
            <p:cNvSpPr/>
            <p:nvPr/>
          </p:nvSpPr>
          <p:spPr>
            <a:xfrm>
              <a:off x="1830627" y="195444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44" name="Google Shape;544;p12"/>
            <p:cNvCxnSpPr>
              <a:stCxn id="543" idx="2"/>
            </p:cNvCxnSpPr>
            <p:nvPr/>
          </p:nvCxnSpPr>
          <p:spPr>
            <a:xfrm>
              <a:off x="1929040" y="2116430"/>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545" name="Google Shape;545;p12"/>
            <p:cNvSpPr/>
            <p:nvPr/>
          </p:nvSpPr>
          <p:spPr>
            <a:xfrm>
              <a:off x="2433826" y="208046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12"/>
            <p:cNvSpPr/>
            <p:nvPr/>
          </p:nvSpPr>
          <p:spPr>
            <a:xfrm>
              <a:off x="1055177" y="205151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47" name="Google Shape;547;p12"/>
            <p:cNvCxnSpPr/>
            <p:nvPr/>
          </p:nvCxnSpPr>
          <p:spPr>
            <a:xfrm rot="10800000" flipH="1">
              <a:off x="2586590" y="184081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48" name="Google Shape;548;p12"/>
            <p:cNvCxnSpPr/>
            <p:nvPr/>
          </p:nvCxnSpPr>
          <p:spPr>
            <a:xfrm rot="10800000" flipH="1">
              <a:off x="2738990" y="2077351"/>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549" name="Google Shape;549;p12"/>
            <p:cNvCxnSpPr/>
            <p:nvPr/>
          </p:nvCxnSpPr>
          <p:spPr>
            <a:xfrm rot="10800000">
              <a:off x="866719" y="180052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50" name="Google Shape;550;p12"/>
            <p:cNvCxnSpPr/>
            <p:nvPr/>
          </p:nvCxnSpPr>
          <p:spPr>
            <a:xfrm rot="10800000">
              <a:off x="930630" y="2037059"/>
              <a:ext cx="222514" cy="1"/>
            </a:xfrm>
            <a:prstGeom prst="straightConnector1">
              <a:avLst/>
            </a:prstGeom>
            <a:noFill/>
            <a:ln w="19050" cap="flat" cmpd="sng">
              <a:solidFill>
                <a:schemeClr val="dk1"/>
              </a:solidFill>
              <a:prstDash val="solid"/>
              <a:miter lim="800000"/>
              <a:headEnd type="none" w="sm" len="sm"/>
              <a:tailEnd type="none" w="sm" len="sm"/>
            </a:ln>
          </p:spPr>
        </p:cxnSp>
      </p:grpSp>
      <p:grpSp>
        <p:nvGrpSpPr>
          <p:cNvPr id="551" name="Google Shape;551;p12"/>
          <p:cNvGrpSpPr/>
          <p:nvPr/>
        </p:nvGrpSpPr>
        <p:grpSpPr>
          <a:xfrm>
            <a:off x="7050676" y="90049"/>
            <a:ext cx="1432216" cy="1152786"/>
            <a:chOff x="-42087" y="1544333"/>
            <a:chExt cx="2101936" cy="1691844"/>
          </a:xfrm>
        </p:grpSpPr>
        <p:sp>
          <p:nvSpPr>
            <p:cNvPr id="552" name="Google Shape;552;p12"/>
            <p:cNvSpPr/>
            <p:nvPr/>
          </p:nvSpPr>
          <p:spPr>
            <a:xfrm rot="-667188" flipH="1">
              <a:off x="106033" y="1708944"/>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9A9B93"/>
            </a:solidFill>
            <a:ln w="12700" cap="flat" cmpd="sng">
              <a:solidFill>
                <a:srgbClr val="9A9B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12"/>
            <p:cNvSpPr/>
            <p:nvPr/>
          </p:nvSpPr>
          <p:spPr>
            <a:xfrm rot="667188">
              <a:off x="244049" y="1964003"/>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12"/>
            <p:cNvSpPr/>
            <p:nvPr/>
          </p:nvSpPr>
          <p:spPr>
            <a:xfrm rot="-667188" flipH="1">
              <a:off x="1504799" y="1957128"/>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12"/>
            <p:cNvSpPr/>
            <p:nvPr/>
          </p:nvSpPr>
          <p:spPr>
            <a:xfrm>
              <a:off x="557173" y="2484267"/>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12"/>
            <p:cNvSpPr/>
            <p:nvPr/>
          </p:nvSpPr>
          <p:spPr>
            <a:xfrm>
              <a:off x="660490" y="2449163"/>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12"/>
            <p:cNvSpPr/>
            <p:nvPr/>
          </p:nvSpPr>
          <p:spPr>
            <a:xfrm>
              <a:off x="1270609" y="2449163"/>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12"/>
            <p:cNvSpPr/>
            <p:nvPr/>
          </p:nvSpPr>
          <p:spPr>
            <a:xfrm>
              <a:off x="921821" y="2682604"/>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59" name="Google Shape;559;p12"/>
            <p:cNvCxnSpPr>
              <a:stCxn id="558" idx="2"/>
            </p:cNvCxnSpPr>
            <p:nvPr/>
          </p:nvCxnSpPr>
          <p:spPr>
            <a:xfrm>
              <a:off x="1020234" y="2844588"/>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560" name="Google Shape;560;p12"/>
            <p:cNvSpPr/>
            <p:nvPr/>
          </p:nvSpPr>
          <p:spPr>
            <a:xfrm>
              <a:off x="1525020" y="280862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2"/>
            <p:cNvSpPr/>
            <p:nvPr/>
          </p:nvSpPr>
          <p:spPr>
            <a:xfrm>
              <a:off x="146371" y="2779674"/>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2" name="Google Shape;562;p12"/>
            <p:cNvCxnSpPr/>
            <p:nvPr/>
          </p:nvCxnSpPr>
          <p:spPr>
            <a:xfrm rot="10800000" flipH="1">
              <a:off x="1677784" y="256897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63" name="Google Shape;563;p12"/>
            <p:cNvCxnSpPr/>
            <p:nvPr/>
          </p:nvCxnSpPr>
          <p:spPr>
            <a:xfrm rot="10800000" flipH="1">
              <a:off x="1830184" y="2805509"/>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564" name="Google Shape;564;p12"/>
            <p:cNvCxnSpPr/>
            <p:nvPr/>
          </p:nvCxnSpPr>
          <p:spPr>
            <a:xfrm rot="10800000">
              <a:off x="-42087" y="2528684"/>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65" name="Google Shape;565;p12"/>
            <p:cNvCxnSpPr/>
            <p:nvPr/>
          </p:nvCxnSpPr>
          <p:spPr>
            <a:xfrm rot="10800000">
              <a:off x="21824" y="2765217"/>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566" name="Google Shape;566;p12"/>
            <p:cNvSpPr/>
            <p:nvPr/>
          </p:nvSpPr>
          <p:spPr>
            <a:xfrm>
              <a:off x="795019" y="1944020"/>
              <a:ext cx="475590" cy="435796"/>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67" name="Google Shape;567;p12"/>
          <p:cNvGrpSpPr/>
          <p:nvPr/>
        </p:nvGrpSpPr>
        <p:grpSpPr>
          <a:xfrm>
            <a:off x="3981860" y="104414"/>
            <a:ext cx="1432216" cy="1152786"/>
            <a:chOff x="5727376" y="500255"/>
            <a:chExt cx="2101936" cy="1691844"/>
          </a:xfrm>
        </p:grpSpPr>
        <p:sp>
          <p:nvSpPr>
            <p:cNvPr id="568" name="Google Shape;568;p12"/>
            <p:cNvSpPr/>
            <p:nvPr/>
          </p:nvSpPr>
          <p:spPr>
            <a:xfrm rot="-667188" flipH="1">
              <a:off x="5875496" y="664866"/>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12"/>
            <p:cNvSpPr/>
            <p:nvPr/>
          </p:nvSpPr>
          <p:spPr>
            <a:xfrm>
              <a:off x="7040072" y="140508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12"/>
            <p:cNvSpPr/>
            <p:nvPr/>
          </p:nvSpPr>
          <p:spPr>
            <a:xfrm>
              <a:off x="6691284" y="1638526"/>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1" name="Google Shape;571;p12"/>
            <p:cNvCxnSpPr>
              <a:stCxn id="570" idx="2"/>
            </p:cNvCxnSpPr>
            <p:nvPr/>
          </p:nvCxnSpPr>
          <p:spPr>
            <a:xfrm>
              <a:off x="6789697" y="1800510"/>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572" name="Google Shape;572;p12"/>
            <p:cNvSpPr/>
            <p:nvPr/>
          </p:nvSpPr>
          <p:spPr>
            <a:xfrm>
              <a:off x="7294483" y="1764543"/>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12"/>
            <p:cNvSpPr/>
            <p:nvPr/>
          </p:nvSpPr>
          <p:spPr>
            <a:xfrm>
              <a:off x="5915834" y="173559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4" name="Google Shape;574;p12"/>
            <p:cNvCxnSpPr/>
            <p:nvPr/>
          </p:nvCxnSpPr>
          <p:spPr>
            <a:xfrm rot="10800000" flipH="1">
              <a:off x="7447247" y="1524898"/>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75" name="Google Shape;575;p12"/>
            <p:cNvCxnSpPr/>
            <p:nvPr/>
          </p:nvCxnSpPr>
          <p:spPr>
            <a:xfrm rot="10800000" flipH="1">
              <a:off x="7599647" y="1761431"/>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576" name="Google Shape;576;p12"/>
            <p:cNvSpPr/>
            <p:nvPr/>
          </p:nvSpPr>
          <p:spPr>
            <a:xfrm rot="-667188" flipH="1">
              <a:off x="7111810" y="804474"/>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12"/>
            <p:cNvSpPr/>
            <p:nvPr/>
          </p:nvSpPr>
          <p:spPr>
            <a:xfrm>
              <a:off x="5954241" y="923903"/>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12"/>
            <p:cNvSpPr/>
            <p:nvPr/>
          </p:nvSpPr>
          <p:spPr>
            <a:xfrm rot="-667188" flipH="1">
              <a:off x="7264807" y="876389"/>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8E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12"/>
            <p:cNvSpPr/>
            <p:nvPr/>
          </p:nvSpPr>
          <p:spPr>
            <a:xfrm rot="667188">
              <a:off x="5947376" y="832627"/>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F3AE48"/>
            </a:solidFill>
            <a:ln w="12700" cap="flat" cmpd="sng">
              <a:solidFill>
                <a:srgbClr val="F3AE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12"/>
            <p:cNvSpPr/>
            <p:nvPr/>
          </p:nvSpPr>
          <p:spPr>
            <a:xfrm rot="667188">
              <a:off x="6029076" y="92108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81" name="Google Shape;581;p12"/>
            <p:cNvCxnSpPr/>
            <p:nvPr/>
          </p:nvCxnSpPr>
          <p:spPr>
            <a:xfrm rot="10800000">
              <a:off x="5727376" y="1484606"/>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82" name="Google Shape;582;p12"/>
            <p:cNvCxnSpPr/>
            <p:nvPr/>
          </p:nvCxnSpPr>
          <p:spPr>
            <a:xfrm rot="10800000">
              <a:off x="5791287" y="1721139"/>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583" name="Google Shape;583;p12"/>
            <p:cNvSpPr/>
            <p:nvPr/>
          </p:nvSpPr>
          <p:spPr>
            <a:xfrm>
              <a:off x="6429953" y="1405085"/>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12"/>
            <p:cNvSpPr/>
            <p:nvPr/>
          </p:nvSpPr>
          <p:spPr>
            <a:xfrm rot="-1655801">
              <a:off x="7112659" y="842353"/>
              <a:ext cx="424597" cy="827991"/>
            </a:xfrm>
            <a:custGeom>
              <a:avLst/>
              <a:gdLst/>
              <a:ahLst/>
              <a:cxnLst/>
              <a:rect l="l" t="t" r="r" b="b"/>
              <a:pathLst>
                <a:path w="429921" h="793698" extrusionOk="0">
                  <a:moveTo>
                    <a:pt x="123280" y="0"/>
                  </a:moveTo>
                  <a:lnTo>
                    <a:pt x="162641" y="31329"/>
                  </a:lnTo>
                  <a:cubicBezTo>
                    <a:pt x="361517" y="211996"/>
                    <a:pt x="462066" y="445804"/>
                    <a:pt x="420762" y="646831"/>
                  </a:cubicBezTo>
                  <a:lnTo>
                    <a:pt x="404101" y="693715"/>
                  </a:lnTo>
                  <a:lnTo>
                    <a:pt x="404145" y="696523"/>
                  </a:lnTo>
                  <a:lnTo>
                    <a:pt x="386395" y="793698"/>
                  </a:lnTo>
                  <a:lnTo>
                    <a:pt x="356320" y="782038"/>
                  </a:lnTo>
                  <a:cubicBezTo>
                    <a:pt x="141342" y="678298"/>
                    <a:pt x="0" y="502616"/>
                    <a:pt x="0" y="303354"/>
                  </a:cubicBezTo>
                  <a:cubicBezTo>
                    <a:pt x="0" y="223649"/>
                    <a:pt x="22615" y="147717"/>
                    <a:pt x="63511" y="78654"/>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85" name="Google Shape;585;p12"/>
          <p:cNvGrpSpPr/>
          <p:nvPr/>
        </p:nvGrpSpPr>
        <p:grpSpPr>
          <a:xfrm>
            <a:off x="10153104" y="98084"/>
            <a:ext cx="1432216" cy="1152786"/>
            <a:chOff x="6607932" y="2192100"/>
            <a:chExt cx="2101936" cy="1691844"/>
          </a:xfrm>
        </p:grpSpPr>
        <p:sp>
          <p:nvSpPr>
            <p:cNvPr id="586" name="Google Shape;586;p12"/>
            <p:cNvSpPr/>
            <p:nvPr/>
          </p:nvSpPr>
          <p:spPr>
            <a:xfrm rot="-667188" flipH="1">
              <a:off x="6756052" y="2356711"/>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12"/>
            <p:cNvSpPr/>
            <p:nvPr/>
          </p:nvSpPr>
          <p:spPr>
            <a:xfrm>
              <a:off x="7920628" y="309693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12"/>
            <p:cNvSpPr/>
            <p:nvPr/>
          </p:nvSpPr>
          <p:spPr>
            <a:xfrm>
              <a:off x="7571840" y="3330371"/>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89" name="Google Shape;589;p12"/>
            <p:cNvCxnSpPr>
              <a:stCxn id="588" idx="2"/>
            </p:cNvCxnSpPr>
            <p:nvPr/>
          </p:nvCxnSpPr>
          <p:spPr>
            <a:xfrm>
              <a:off x="7670253" y="3492355"/>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590" name="Google Shape;590;p12"/>
            <p:cNvSpPr/>
            <p:nvPr/>
          </p:nvSpPr>
          <p:spPr>
            <a:xfrm>
              <a:off x="8175039" y="3456388"/>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12"/>
            <p:cNvSpPr/>
            <p:nvPr/>
          </p:nvSpPr>
          <p:spPr>
            <a:xfrm>
              <a:off x="6796390" y="342744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E5E5E5"/>
            </a:solidFill>
            <a:ln w="12700" cap="flat" cmpd="sng">
              <a:solidFill>
                <a:srgbClr val="E5E5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2" name="Google Shape;592;p12"/>
            <p:cNvCxnSpPr/>
            <p:nvPr/>
          </p:nvCxnSpPr>
          <p:spPr>
            <a:xfrm rot="10800000" flipH="1">
              <a:off x="8327803" y="3216743"/>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93" name="Google Shape;593;p12"/>
            <p:cNvCxnSpPr/>
            <p:nvPr/>
          </p:nvCxnSpPr>
          <p:spPr>
            <a:xfrm rot="10800000" flipH="1">
              <a:off x="8480203" y="3453276"/>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594" name="Google Shape;594;p12"/>
            <p:cNvSpPr/>
            <p:nvPr/>
          </p:nvSpPr>
          <p:spPr>
            <a:xfrm>
              <a:off x="6834797" y="2615748"/>
              <a:ext cx="794856" cy="811685"/>
            </a:xfrm>
            <a:custGeom>
              <a:avLst/>
              <a:gdLst/>
              <a:ahLst/>
              <a:cxnLst/>
              <a:rect l="l" t="t" r="r" b="b"/>
              <a:pathLst>
                <a:path w="886878" h="804465" extrusionOk="0">
                  <a:moveTo>
                    <a:pt x="784932" y="0"/>
                  </a:moveTo>
                  <a:lnTo>
                    <a:pt x="791088" y="9187"/>
                  </a:lnTo>
                  <a:cubicBezTo>
                    <a:pt x="907762" y="217429"/>
                    <a:pt x="922858" y="442404"/>
                    <a:pt x="808627" y="605672"/>
                  </a:cubicBezTo>
                  <a:cubicBezTo>
                    <a:pt x="671549" y="801593"/>
                    <a:pt x="387170" y="853013"/>
                    <a:pt x="99259" y="758529"/>
                  </a:cubicBezTo>
                  <a:lnTo>
                    <a:pt x="0" y="717461"/>
                  </a:lnTo>
                  <a:lnTo>
                    <a:pt x="5421" y="645807"/>
                  </a:lnTo>
                  <a:cubicBezTo>
                    <a:pt x="18708" y="558850"/>
                    <a:pt x="51182" y="478207"/>
                    <a:pt x="98387" y="408334"/>
                  </a:cubicBezTo>
                  <a:lnTo>
                    <a:pt x="122105" y="379588"/>
                  </a:lnTo>
                  <a:lnTo>
                    <a:pt x="136096" y="347393"/>
                  </a:lnTo>
                  <a:cubicBezTo>
                    <a:pt x="243449" y="166100"/>
                    <a:pt x="476772" y="32132"/>
                    <a:pt x="757689" y="1473"/>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12"/>
            <p:cNvSpPr/>
            <p:nvPr/>
          </p:nvSpPr>
          <p:spPr>
            <a:xfrm rot="-667188" flipH="1">
              <a:off x="8145363" y="2578066"/>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7E5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12"/>
            <p:cNvSpPr/>
            <p:nvPr/>
          </p:nvSpPr>
          <p:spPr>
            <a:xfrm rot="667188">
              <a:off x="6827932" y="2524472"/>
              <a:ext cx="591708" cy="633600"/>
            </a:xfrm>
            <a:custGeom>
              <a:avLst/>
              <a:gdLst/>
              <a:ahLst/>
              <a:cxnLst/>
              <a:rect l="l" t="t" r="r" b="b"/>
              <a:pathLst>
                <a:path w="591708" h="633600" extrusionOk="0">
                  <a:moveTo>
                    <a:pt x="198055" y="22878"/>
                  </a:moveTo>
                  <a:lnTo>
                    <a:pt x="533313" y="80349"/>
                  </a:lnTo>
                  <a:lnTo>
                    <a:pt x="591708" y="68584"/>
                  </a:lnTo>
                  <a:cubicBezTo>
                    <a:pt x="430092" y="162315"/>
                    <a:pt x="312105" y="292871"/>
                    <a:pt x="261838" y="434723"/>
                  </a:cubicBezTo>
                  <a:lnTo>
                    <a:pt x="254319" y="469012"/>
                  </a:lnTo>
                  <a:lnTo>
                    <a:pt x="236590" y="501793"/>
                  </a:lnTo>
                  <a:cubicBezTo>
                    <a:pt x="216143" y="540333"/>
                    <a:pt x="137358" y="675895"/>
                    <a:pt x="106542" y="620469"/>
                  </a:cubicBezTo>
                  <a:cubicBezTo>
                    <a:pt x="61228" y="428306"/>
                    <a:pt x="2505" y="455280"/>
                    <a:pt x="2505" y="254211"/>
                  </a:cubicBezTo>
                  <a:cubicBezTo>
                    <a:pt x="-5986" y="163924"/>
                    <a:pt x="7887" y="32416"/>
                    <a:pt x="32280" y="8023"/>
                  </a:cubicBezTo>
                  <a:cubicBezTo>
                    <a:pt x="56673" y="-16370"/>
                    <a:pt x="118435" y="22611"/>
                    <a:pt x="198055" y="22878"/>
                  </a:cubicBezTo>
                  <a:close/>
                </a:path>
              </a:pathLst>
            </a:custGeom>
            <a:solidFill>
              <a:srgbClr val="7E7F7A"/>
            </a:solidFill>
            <a:ln w="12700" cap="flat" cmpd="sng">
              <a:solidFill>
                <a:srgbClr val="7E7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12"/>
            <p:cNvSpPr/>
            <p:nvPr/>
          </p:nvSpPr>
          <p:spPr>
            <a:xfrm rot="667188">
              <a:off x="6909632" y="261292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8" name="Google Shape;598;p12"/>
            <p:cNvCxnSpPr/>
            <p:nvPr/>
          </p:nvCxnSpPr>
          <p:spPr>
            <a:xfrm rot="10800000">
              <a:off x="6607932" y="317645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599" name="Google Shape;599;p12"/>
            <p:cNvCxnSpPr/>
            <p:nvPr/>
          </p:nvCxnSpPr>
          <p:spPr>
            <a:xfrm rot="10800000">
              <a:off x="6671843" y="3412984"/>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600" name="Google Shape;600;p12"/>
            <p:cNvSpPr/>
            <p:nvPr/>
          </p:nvSpPr>
          <p:spPr>
            <a:xfrm>
              <a:off x="7310509" y="309693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01" name="Google Shape;601;p12"/>
          <p:cNvGrpSpPr/>
          <p:nvPr/>
        </p:nvGrpSpPr>
        <p:grpSpPr>
          <a:xfrm>
            <a:off x="2385734" y="86693"/>
            <a:ext cx="1432216" cy="1152786"/>
            <a:chOff x="7916890" y="470590"/>
            <a:chExt cx="2101936" cy="1691844"/>
          </a:xfrm>
        </p:grpSpPr>
        <p:sp>
          <p:nvSpPr>
            <p:cNvPr id="602" name="Google Shape;602;p12"/>
            <p:cNvSpPr/>
            <p:nvPr/>
          </p:nvSpPr>
          <p:spPr>
            <a:xfrm rot="-667188" flipH="1">
              <a:off x="8065010" y="635201"/>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9A9B93"/>
            </a:solidFill>
            <a:ln w="12700" cap="flat" cmpd="sng">
              <a:solidFill>
                <a:srgbClr val="9A9B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03" name="Google Shape;603;p12"/>
            <p:cNvGrpSpPr/>
            <p:nvPr/>
          </p:nvGrpSpPr>
          <p:grpSpPr>
            <a:xfrm>
              <a:off x="7916890" y="853740"/>
              <a:ext cx="2101936" cy="1155147"/>
              <a:chOff x="7916890" y="853740"/>
              <a:chExt cx="2101936" cy="1155147"/>
            </a:xfrm>
          </p:grpSpPr>
          <p:sp>
            <p:nvSpPr>
              <p:cNvPr id="604" name="Google Shape;604;p12"/>
              <p:cNvSpPr/>
              <p:nvPr/>
            </p:nvSpPr>
            <p:spPr>
              <a:xfrm rot="667188">
                <a:off x="8203026" y="890260"/>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12"/>
              <p:cNvSpPr/>
              <p:nvPr/>
            </p:nvSpPr>
            <p:spPr>
              <a:xfrm rot="-667188" flipH="1">
                <a:off x="9463776" y="883385"/>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2"/>
              <p:cNvSpPr/>
              <p:nvPr/>
            </p:nvSpPr>
            <p:spPr>
              <a:xfrm>
                <a:off x="8516150" y="1410524"/>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12"/>
              <p:cNvSpPr/>
              <p:nvPr/>
            </p:nvSpPr>
            <p:spPr>
              <a:xfrm>
                <a:off x="8619467" y="137542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8" name="Google Shape;608;p12"/>
              <p:cNvSpPr/>
              <p:nvPr/>
            </p:nvSpPr>
            <p:spPr>
              <a:xfrm>
                <a:off x="9229586" y="1375420"/>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12"/>
              <p:cNvSpPr/>
              <p:nvPr/>
            </p:nvSpPr>
            <p:spPr>
              <a:xfrm>
                <a:off x="8880798" y="1608861"/>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10" name="Google Shape;610;p12"/>
              <p:cNvCxnSpPr>
                <a:stCxn id="609" idx="2"/>
              </p:cNvCxnSpPr>
              <p:nvPr/>
            </p:nvCxnSpPr>
            <p:spPr>
              <a:xfrm>
                <a:off x="8979211" y="1770845"/>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611" name="Google Shape;611;p12"/>
              <p:cNvSpPr/>
              <p:nvPr/>
            </p:nvSpPr>
            <p:spPr>
              <a:xfrm>
                <a:off x="9483997" y="1734878"/>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12"/>
              <p:cNvSpPr/>
              <p:nvPr/>
            </p:nvSpPr>
            <p:spPr>
              <a:xfrm>
                <a:off x="8105348" y="1705931"/>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13" name="Google Shape;613;p12"/>
              <p:cNvCxnSpPr/>
              <p:nvPr/>
            </p:nvCxnSpPr>
            <p:spPr>
              <a:xfrm rot="10800000" flipH="1">
                <a:off x="9636761" y="1495233"/>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14" name="Google Shape;614;p12"/>
              <p:cNvCxnSpPr/>
              <p:nvPr/>
            </p:nvCxnSpPr>
            <p:spPr>
              <a:xfrm rot="10800000" flipH="1">
                <a:off x="9789161" y="1731766"/>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615" name="Google Shape;615;p12"/>
              <p:cNvCxnSpPr/>
              <p:nvPr/>
            </p:nvCxnSpPr>
            <p:spPr>
              <a:xfrm rot="10800000">
                <a:off x="7916890" y="145494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16" name="Google Shape;616;p12"/>
              <p:cNvCxnSpPr/>
              <p:nvPr/>
            </p:nvCxnSpPr>
            <p:spPr>
              <a:xfrm rot="10800000">
                <a:off x="7980801" y="1691474"/>
                <a:ext cx="222514" cy="1"/>
              </a:xfrm>
              <a:prstGeom prst="straightConnector1">
                <a:avLst/>
              </a:prstGeom>
              <a:noFill/>
              <a:ln w="19050" cap="flat" cmpd="sng">
                <a:solidFill>
                  <a:schemeClr val="dk1"/>
                </a:solidFill>
                <a:prstDash val="solid"/>
                <a:miter lim="800000"/>
                <a:headEnd type="none" w="sm" len="sm"/>
                <a:tailEnd type="none" w="sm" len="sm"/>
              </a:ln>
            </p:spPr>
          </p:cxnSp>
        </p:grpSp>
      </p:grpSp>
      <p:grpSp>
        <p:nvGrpSpPr>
          <p:cNvPr id="617" name="Google Shape;617;p12"/>
          <p:cNvGrpSpPr/>
          <p:nvPr/>
        </p:nvGrpSpPr>
        <p:grpSpPr>
          <a:xfrm>
            <a:off x="5477358" y="98798"/>
            <a:ext cx="1432216" cy="1152786"/>
            <a:chOff x="8688873" y="2263928"/>
            <a:chExt cx="2101935" cy="1691844"/>
          </a:xfrm>
        </p:grpSpPr>
        <p:sp>
          <p:nvSpPr>
            <p:cNvPr id="618" name="Google Shape;618;p12"/>
            <p:cNvSpPr/>
            <p:nvPr/>
          </p:nvSpPr>
          <p:spPr>
            <a:xfrm rot="-667188" flipH="1">
              <a:off x="8836993" y="2428539"/>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2E2D2E"/>
            </a:solidFill>
            <a:ln w="12700" cap="flat" cmpd="sng">
              <a:solidFill>
                <a:srgbClr val="2E2D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12"/>
            <p:cNvSpPr/>
            <p:nvPr/>
          </p:nvSpPr>
          <p:spPr>
            <a:xfrm rot="667188">
              <a:off x="8975009" y="2683598"/>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12"/>
            <p:cNvSpPr/>
            <p:nvPr/>
          </p:nvSpPr>
          <p:spPr>
            <a:xfrm rot="-667188" flipH="1">
              <a:off x="10235759" y="2676723"/>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EF9384"/>
            </a:solidFill>
            <a:ln w="12700" cap="flat" cmpd="sng">
              <a:solidFill>
                <a:srgbClr val="EF93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12"/>
            <p:cNvSpPr/>
            <p:nvPr/>
          </p:nvSpPr>
          <p:spPr>
            <a:xfrm>
              <a:off x="9391450" y="3168758"/>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12"/>
            <p:cNvSpPr/>
            <p:nvPr/>
          </p:nvSpPr>
          <p:spPr>
            <a:xfrm>
              <a:off x="10001569" y="3168758"/>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12"/>
            <p:cNvSpPr/>
            <p:nvPr/>
          </p:nvSpPr>
          <p:spPr>
            <a:xfrm>
              <a:off x="9652781" y="3402199"/>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24" name="Google Shape;624;p12"/>
            <p:cNvCxnSpPr>
              <a:stCxn id="623" idx="2"/>
            </p:cNvCxnSpPr>
            <p:nvPr/>
          </p:nvCxnSpPr>
          <p:spPr>
            <a:xfrm>
              <a:off x="9751194" y="3564183"/>
              <a:ext cx="3900" cy="75600"/>
            </a:xfrm>
            <a:prstGeom prst="straightConnector1">
              <a:avLst/>
            </a:prstGeom>
            <a:noFill/>
            <a:ln w="12700" cap="flat" cmpd="sng">
              <a:solidFill>
                <a:schemeClr val="dk1"/>
              </a:solidFill>
              <a:prstDash val="solid"/>
              <a:miter lim="800000"/>
              <a:headEnd type="none" w="sm" len="sm"/>
              <a:tailEnd type="none" w="sm" len="sm"/>
            </a:ln>
          </p:spPr>
        </p:cxnSp>
        <p:sp>
          <p:nvSpPr>
            <p:cNvPr id="625" name="Google Shape;625;p12"/>
            <p:cNvSpPr/>
            <p:nvPr/>
          </p:nvSpPr>
          <p:spPr>
            <a:xfrm>
              <a:off x="10255980" y="3528216"/>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2"/>
            <p:cNvSpPr/>
            <p:nvPr/>
          </p:nvSpPr>
          <p:spPr>
            <a:xfrm>
              <a:off x="8877331" y="3499269"/>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27" name="Google Shape;627;p12"/>
            <p:cNvCxnSpPr/>
            <p:nvPr/>
          </p:nvCxnSpPr>
          <p:spPr>
            <a:xfrm rot="10800000" flipH="1">
              <a:off x="10408744" y="3288571"/>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28" name="Google Shape;628;p12"/>
            <p:cNvCxnSpPr/>
            <p:nvPr/>
          </p:nvCxnSpPr>
          <p:spPr>
            <a:xfrm rot="10800000" flipH="1">
              <a:off x="10561144" y="3525104"/>
              <a:ext cx="222514" cy="1"/>
            </a:xfrm>
            <a:prstGeom prst="straightConnector1">
              <a:avLst/>
            </a:prstGeom>
            <a:noFill/>
            <a:ln w="19050" cap="flat" cmpd="sng">
              <a:solidFill>
                <a:schemeClr val="dk1"/>
              </a:solidFill>
              <a:prstDash val="solid"/>
              <a:miter lim="800000"/>
              <a:headEnd type="none" w="sm" len="sm"/>
              <a:tailEnd type="none" w="sm" len="sm"/>
            </a:ln>
          </p:spPr>
        </p:cxnSp>
        <p:cxnSp>
          <p:nvCxnSpPr>
            <p:cNvPr id="629" name="Google Shape;629;p12"/>
            <p:cNvCxnSpPr/>
            <p:nvPr/>
          </p:nvCxnSpPr>
          <p:spPr>
            <a:xfrm rot="10800000">
              <a:off x="8688873" y="324827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30" name="Google Shape;630;p12"/>
            <p:cNvCxnSpPr/>
            <p:nvPr/>
          </p:nvCxnSpPr>
          <p:spPr>
            <a:xfrm rot="10800000">
              <a:off x="8752784" y="3484812"/>
              <a:ext cx="222514" cy="1"/>
            </a:xfrm>
            <a:prstGeom prst="straightConnector1">
              <a:avLst/>
            </a:prstGeom>
            <a:noFill/>
            <a:ln w="19050" cap="flat" cmpd="sng">
              <a:solidFill>
                <a:schemeClr val="dk1"/>
              </a:solidFill>
              <a:prstDash val="solid"/>
              <a:miter lim="800000"/>
              <a:headEnd type="none" w="sm" len="sm"/>
              <a:tailEnd type="none" w="sm" len="sm"/>
            </a:ln>
          </p:spPr>
        </p:cxnSp>
      </p:grpSp>
      <p:grpSp>
        <p:nvGrpSpPr>
          <p:cNvPr id="631" name="Google Shape;631;p12"/>
          <p:cNvGrpSpPr/>
          <p:nvPr/>
        </p:nvGrpSpPr>
        <p:grpSpPr>
          <a:xfrm>
            <a:off x="8595943" y="93343"/>
            <a:ext cx="1432216" cy="1152786"/>
            <a:chOff x="4564069" y="-62804"/>
            <a:chExt cx="2101936" cy="1691844"/>
          </a:xfrm>
        </p:grpSpPr>
        <p:sp>
          <p:nvSpPr>
            <p:cNvPr id="632" name="Google Shape;632;p12"/>
            <p:cNvSpPr/>
            <p:nvPr/>
          </p:nvSpPr>
          <p:spPr>
            <a:xfrm rot="-667188" flipH="1">
              <a:off x="4712189" y="101807"/>
              <a:ext cx="1839686" cy="1362622"/>
            </a:xfrm>
            <a:custGeom>
              <a:avLst/>
              <a:gdLst/>
              <a:ahLst/>
              <a:cxnLst/>
              <a:rect l="l" t="t" r="r" b="b"/>
              <a:pathLst>
                <a:path w="1839686" h="1362622" extrusionOk="0">
                  <a:moveTo>
                    <a:pt x="57277" y="280294"/>
                  </a:moveTo>
                  <a:cubicBezTo>
                    <a:pt x="46812" y="280065"/>
                    <a:pt x="38378" y="282203"/>
                    <a:pt x="32280" y="288301"/>
                  </a:cubicBezTo>
                  <a:cubicBezTo>
                    <a:pt x="7887" y="312694"/>
                    <a:pt x="-5986" y="444202"/>
                    <a:pt x="2505" y="534489"/>
                  </a:cubicBezTo>
                  <a:cubicBezTo>
                    <a:pt x="2505" y="735558"/>
                    <a:pt x="61228" y="708584"/>
                    <a:pt x="106542" y="900747"/>
                  </a:cubicBezTo>
                  <a:lnTo>
                    <a:pt x="113745" y="907313"/>
                  </a:lnTo>
                  <a:lnTo>
                    <a:pt x="114302" y="917645"/>
                  </a:lnTo>
                  <a:lnTo>
                    <a:pt x="113464" y="920325"/>
                  </a:lnTo>
                  <a:cubicBezTo>
                    <a:pt x="97949" y="994547"/>
                    <a:pt x="96730" y="1073037"/>
                    <a:pt x="112273" y="1152120"/>
                  </a:cubicBezTo>
                  <a:lnTo>
                    <a:pt x="134721" y="1266329"/>
                  </a:lnTo>
                  <a:lnTo>
                    <a:pt x="163934" y="1362622"/>
                  </a:lnTo>
                  <a:lnTo>
                    <a:pt x="1839686" y="1033252"/>
                  </a:lnTo>
                  <a:lnTo>
                    <a:pt x="1830280" y="933065"/>
                  </a:lnTo>
                  <a:lnTo>
                    <a:pt x="1807832" y="818856"/>
                  </a:lnTo>
                  <a:cubicBezTo>
                    <a:pt x="1796174" y="759544"/>
                    <a:pt x="1775915" y="704109"/>
                    <a:pt x="1748604" y="653593"/>
                  </a:cubicBezTo>
                  <a:lnTo>
                    <a:pt x="1712317" y="605078"/>
                  </a:lnTo>
                  <a:lnTo>
                    <a:pt x="1716195" y="596915"/>
                  </a:lnTo>
                  <a:cubicBezTo>
                    <a:pt x="1685408" y="401896"/>
                    <a:pt x="1749971" y="404638"/>
                    <a:pt x="1673871" y="218527"/>
                  </a:cubicBezTo>
                  <a:cubicBezTo>
                    <a:pt x="1647558" y="131743"/>
                    <a:pt x="1584944" y="15268"/>
                    <a:pt x="1553133" y="1922"/>
                  </a:cubicBezTo>
                  <a:cubicBezTo>
                    <a:pt x="1521323" y="-11424"/>
                    <a:pt x="1478909" y="48033"/>
                    <a:pt x="1405313" y="78415"/>
                  </a:cubicBezTo>
                  <a:lnTo>
                    <a:pt x="1131317" y="249406"/>
                  </a:lnTo>
                  <a:lnTo>
                    <a:pt x="1040448" y="242097"/>
                  </a:lnTo>
                  <a:cubicBezTo>
                    <a:pt x="962700" y="240189"/>
                    <a:pt x="881744" y="246841"/>
                    <a:pt x="799626" y="262982"/>
                  </a:cubicBezTo>
                  <a:cubicBezTo>
                    <a:pt x="703820" y="281812"/>
                    <a:pt x="614368" y="311998"/>
                    <a:pt x="533718" y="350945"/>
                  </a:cubicBezTo>
                  <a:lnTo>
                    <a:pt x="520511" y="358432"/>
                  </a:lnTo>
                  <a:lnTo>
                    <a:pt x="198055" y="303156"/>
                  </a:lnTo>
                  <a:cubicBezTo>
                    <a:pt x="138340" y="302956"/>
                    <a:pt x="88670" y="280979"/>
                    <a:pt x="57277" y="280294"/>
                  </a:cubicBezTo>
                  <a:close/>
                </a:path>
              </a:pathLst>
            </a:custGeom>
            <a:solidFill>
              <a:srgbClr val="E4AB4E"/>
            </a:solidFill>
            <a:ln w="12700" cap="flat" cmpd="sng">
              <a:solidFill>
                <a:srgbClr val="E4AB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33" name="Google Shape;633;p12"/>
            <p:cNvGrpSpPr/>
            <p:nvPr/>
          </p:nvGrpSpPr>
          <p:grpSpPr>
            <a:xfrm>
              <a:off x="4564069" y="320346"/>
              <a:ext cx="2101936" cy="1155147"/>
              <a:chOff x="4564069" y="320346"/>
              <a:chExt cx="2101936" cy="1155147"/>
            </a:xfrm>
          </p:grpSpPr>
          <p:sp>
            <p:nvSpPr>
              <p:cNvPr id="634" name="Google Shape;634;p12"/>
              <p:cNvSpPr/>
              <p:nvPr/>
            </p:nvSpPr>
            <p:spPr>
              <a:xfrm rot="667188">
                <a:off x="4850205" y="356866"/>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12"/>
              <p:cNvSpPr/>
              <p:nvPr/>
            </p:nvSpPr>
            <p:spPr>
              <a:xfrm rot="-667188" flipH="1">
                <a:off x="6110955" y="349991"/>
                <a:ext cx="345971" cy="396000"/>
              </a:xfrm>
              <a:custGeom>
                <a:avLst/>
                <a:gdLst/>
                <a:ahLst/>
                <a:cxnLst/>
                <a:rect l="l" t="t" r="r" b="b"/>
                <a:pathLst>
                  <a:path w="398667" h="456316" extrusionOk="0">
                    <a:moveTo>
                      <a:pt x="57277" y="16"/>
                    </a:moveTo>
                    <a:cubicBezTo>
                      <a:pt x="88670" y="701"/>
                      <a:pt x="138340" y="22678"/>
                      <a:pt x="198055" y="22878"/>
                    </a:cubicBezTo>
                    <a:lnTo>
                      <a:pt x="398667" y="57268"/>
                    </a:lnTo>
                    <a:lnTo>
                      <a:pt x="335090" y="91593"/>
                    </a:lnTo>
                    <a:cubicBezTo>
                      <a:pt x="209433" y="176498"/>
                      <a:pt x="121220" y="307872"/>
                      <a:pt x="90190" y="456316"/>
                    </a:cubicBezTo>
                    <a:lnTo>
                      <a:pt x="2505" y="254211"/>
                    </a:lnTo>
                    <a:cubicBezTo>
                      <a:pt x="-5986" y="163924"/>
                      <a:pt x="7887" y="32416"/>
                      <a:pt x="32280" y="8023"/>
                    </a:cubicBezTo>
                    <a:cubicBezTo>
                      <a:pt x="38378" y="1925"/>
                      <a:pt x="46812" y="-213"/>
                      <a:pt x="57277" y="16"/>
                    </a:cubicBezTo>
                    <a:close/>
                  </a:path>
                </a:pathLst>
              </a:custGeom>
              <a:solidFill>
                <a:srgbClr val="F0E7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12"/>
              <p:cNvSpPr/>
              <p:nvPr/>
            </p:nvSpPr>
            <p:spPr>
              <a:xfrm>
                <a:off x="5163329" y="877130"/>
                <a:ext cx="937406" cy="436002"/>
              </a:xfrm>
              <a:custGeom>
                <a:avLst/>
                <a:gdLst/>
                <a:ahLst/>
                <a:cxnLst/>
                <a:rect l="l" t="t" r="r" b="b"/>
                <a:pathLst>
                  <a:path w="937406" h="436002" extrusionOk="0">
                    <a:moveTo>
                      <a:pt x="469085" y="0"/>
                    </a:moveTo>
                    <a:lnTo>
                      <a:pt x="473468" y="11451"/>
                    </a:lnTo>
                    <a:cubicBezTo>
                      <a:pt x="556882" y="171398"/>
                      <a:pt x="696229" y="307487"/>
                      <a:pt x="871621" y="403589"/>
                    </a:cubicBezTo>
                    <a:lnTo>
                      <a:pt x="937406" y="436002"/>
                    </a:lnTo>
                    <a:lnTo>
                      <a:pt x="0" y="436002"/>
                    </a:lnTo>
                    <a:lnTo>
                      <a:pt x="65785" y="403589"/>
                    </a:lnTo>
                    <a:cubicBezTo>
                      <a:pt x="211945" y="323504"/>
                      <a:pt x="333073" y="215650"/>
                      <a:pt x="417662" y="89361"/>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7" name="Google Shape;637;p12"/>
              <p:cNvSpPr/>
              <p:nvPr/>
            </p:nvSpPr>
            <p:spPr>
              <a:xfrm>
                <a:off x="5266646"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8" name="Google Shape;638;p12"/>
              <p:cNvSpPr/>
              <p:nvPr/>
            </p:nvSpPr>
            <p:spPr>
              <a:xfrm>
                <a:off x="5876765" y="842026"/>
                <a:ext cx="144000" cy="180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9" name="Google Shape;639;p12"/>
              <p:cNvSpPr/>
              <p:nvPr/>
            </p:nvSpPr>
            <p:spPr>
              <a:xfrm>
                <a:off x="5527977" y="1075467"/>
                <a:ext cx="204995" cy="162000"/>
              </a:xfrm>
              <a:custGeom>
                <a:avLst/>
                <a:gdLst/>
                <a:ahLst/>
                <a:cxnLst/>
                <a:rect l="l" t="t" r="r" b="b"/>
                <a:pathLst>
                  <a:path w="473121" h="373888" extrusionOk="0">
                    <a:moveTo>
                      <a:pt x="158308" y="224"/>
                    </a:moveTo>
                    <a:cubicBezTo>
                      <a:pt x="79650" y="3501"/>
                      <a:pt x="-10479" y="46108"/>
                      <a:pt x="992" y="108379"/>
                    </a:cubicBezTo>
                    <a:cubicBezTo>
                      <a:pt x="12463" y="170650"/>
                      <a:pt x="148476" y="377127"/>
                      <a:pt x="227134" y="373850"/>
                    </a:cubicBezTo>
                    <a:cubicBezTo>
                      <a:pt x="305792" y="370573"/>
                      <a:pt x="479496" y="147707"/>
                      <a:pt x="472941" y="88714"/>
                    </a:cubicBezTo>
                    <a:cubicBezTo>
                      <a:pt x="466386" y="29721"/>
                      <a:pt x="236966" y="-3053"/>
                      <a:pt x="158308" y="224"/>
                    </a:cubicBezTo>
                    <a:close/>
                  </a:path>
                </a:pathLst>
              </a:custGeom>
              <a:solidFill>
                <a:srgbClr val="EF93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0" name="Google Shape;640;p12"/>
              <p:cNvCxnSpPr>
                <a:stCxn id="639" idx="2"/>
              </p:cNvCxnSpPr>
              <p:nvPr/>
            </p:nvCxnSpPr>
            <p:spPr>
              <a:xfrm>
                <a:off x="5626390" y="1237451"/>
                <a:ext cx="3900" cy="75600"/>
              </a:xfrm>
              <a:prstGeom prst="straightConnector1">
                <a:avLst/>
              </a:prstGeom>
              <a:noFill/>
              <a:ln w="12700" cap="flat" cmpd="sng">
                <a:solidFill>
                  <a:srgbClr val="EF9384"/>
                </a:solidFill>
                <a:prstDash val="solid"/>
                <a:miter lim="800000"/>
                <a:headEnd type="none" w="sm" len="sm"/>
                <a:tailEnd type="none" w="sm" len="sm"/>
              </a:ln>
            </p:spPr>
          </p:cxnSp>
          <p:sp>
            <p:nvSpPr>
              <p:cNvPr id="641" name="Google Shape;641;p12"/>
              <p:cNvSpPr/>
              <p:nvPr/>
            </p:nvSpPr>
            <p:spPr>
              <a:xfrm>
                <a:off x="6131176" y="1201484"/>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2" name="Google Shape;642;p12"/>
              <p:cNvSpPr/>
              <p:nvPr/>
            </p:nvSpPr>
            <p:spPr>
              <a:xfrm>
                <a:off x="4752527" y="1172537"/>
                <a:ext cx="432620" cy="274009"/>
              </a:xfrm>
              <a:custGeom>
                <a:avLst/>
                <a:gdLst/>
                <a:ahLst/>
                <a:cxnLst/>
                <a:rect l="l" t="t" r="r" b="b"/>
                <a:pathLst>
                  <a:path w="702624" h="559793" extrusionOk="0">
                    <a:moveTo>
                      <a:pt x="355264" y="0"/>
                    </a:moveTo>
                    <a:cubicBezTo>
                      <a:pt x="547106" y="0"/>
                      <a:pt x="702624" y="137001"/>
                      <a:pt x="702624" y="306000"/>
                    </a:cubicBezTo>
                    <a:lnTo>
                      <a:pt x="697321" y="329139"/>
                    </a:lnTo>
                    <a:lnTo>
                      <a:pt x="688739" y="329139"/>
                    </a:lnTo>
                    <a:lnTo>
                      <a:pt x="693616" y="339159"/>
                    </a:lnTo>
                    <a:cubicBezTo>
                      <a:pt x="699417" y="358160"/>
                      <a:pt x="702624" y="379050"/>
                      <a:pt x="702624" y="400978"/>
                    </a:cubicBezTo>
                    <a:cubicBezTo>
                      <a:pt x="702624" y="488689"/>
                      <a:pt x="651301" y="559793"/>
                      <a:pt x="587992" y="559793"/>
                    </a:cubicBezTo>
                    <a:cubicBezTo>
                      <a:pt x="540510" y="559793"/>
                      <a:pt x="499771" y="519797"/>
                      <a:pt x="482369" y="462796"/>
                    </a:cubicBezTo>
                    <a:lnTo>
                      <a:pt x="475906" y="418450"/>
                    </a:lnTo>
                    <a:lnTo>
                      <a:pt x="469139" y="418450"/>
                    </a:lnTo>
                    <a:lnTo>
                      <a:pt x="464354" y="451288"/>
                    </a:lnTo>
                    <a:cubicBezTo>
                      <a:pt x="446952" y="508289"/>
                      <a:pt x="406212" y="548285"/>
                      <a:pt x="358730" y="548285"/>
                    </a:cubicBezTo>
                    <a:cubicBezTo>
                      <a:pt x="311249" y="548285"/>
                      <a:pt x="270509" y="508289"/>
                      <a:pt x="253107" y="451288"/>
                    </a:cubicBezTo>
                    <a:lnTo>
                      <a:pt x="248321" y="418450"/>
                    </a:lnTo>
                    <a:lnTo>
                      <a:pt x="225077" y="418450"/>
                    </a:lnTo>
                    <a:lnTo>
                      <a:pt x="220257" y="451528"/>
                    </a:lnTo>
                    <a:cubicBezTo>
                      <a:pt x="202855" y="508529"/>
                      <a:pt x="162115" y="548525"/>
                      <a:pt x="114632" y="548525"/>
                    </a:cubicBezTo>
                    <a:cubicBezTo>
                      <a:pt x="51323" y="548525"/>
                      <a:pt x="0" y="477421"/>
                      <a:pt x="0" y="389709"/>
                    </a:cubicBezTo>
                    <a:cubicBezTo>
                      <a:pt x="0" y="367781"/>
                      <a:pt x="3208" y="346891"/>
                      <a:pt x="9009" y="327891"/>
                    </a:cubicBezTo>
                    <a:lnTo>
                      <a:pt x="11669" y="322425"/>
                    </a:lnTo>
                    <a:lnTo>
                      <a:pt x="7904" y="306000"/>
                    </a:lnTo>
                    <a:cubicBezTo>
                      <a:pt x="7904" y="137001"/>
                      <a:pt x="163422" y="0"/>
                      <a:pt x="355264" y="0"/>
                    </a:cubicBezTo>
                    <a:close/>
                  </a:path>
                </a:pathLst>
              </a:custGeom>
              <a:solidFill>
                <a:srgbClr val="F0E7B4"/>
              </a:solidFill>
              <a:ln w="12700" cap="flat" cmpd="sng">
                <a:solidFill>
                  <a:srgbClr val="F0E7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12"/>
              <p:cNvSpPr/>
              <p:nvPr/>
            </p:nvSpPr>
            <p:spPr>
              <a:xfrm rot="4919238">
                <a:off x="6119678" y="841822"/>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12"/>
              <p:cNvSpPr/>
              <p:nvPr/>
            </p:nvSpPr>
            <p:spPr>
              <a:xfrm>
                <a:off x="5380936" y="335509"/>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5" name="Google Shape;645;p12"/>
              <p:cNvCxnSpPr/>
              <p:nvPr/>
            </p:nvCxnSpPr>
            <p:spPr>
              <a:xfrm rot="10800000" flipH="1">
                <a:off x="6283940" y="961839"/>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46" name="Google Shape;646;p12"/>
              <p:cNvCxnSpPr/>
              <p:nvPr/>
            </p:nvCxnSpPr>
            <p:spPr>
              <a:xfrm rot="10800000" flipH="1">
                <a:off x="6436340" y="1198372"/>
                <a:ext cx="222514" cy="1"/>
              </a:xfrm>
              <a:prstGeom prst="straightConnector1">
                <a:avLst/>
              </a:prstGeom>
              <a:noFill/>
              <a:ln w="19050" cap="flat" cmpd="sng">
                <a:solidFill>
                  <a:schemeClr val="dk1"/>
                </a:solidFill>
                <a:prstDash val="solid"/>
                <a:miter lim="800000"/>
                <a:headEnd type="none" w="sm" len="sm"/>
                <a:tailEnd type="none" w="sm" len="sm"/>
              </a:ln>
            </p:spPr>
          </p:cxnSp>
          <p:sp>
            <p:nvSpPr>
              <p:cNvPr id="647" name="Google Shape;647;p12"/>
              <p:cNvSpPr/>
              <p:nvPr/>
            </p:nvSpPr>
            <p:spPr>
              <a:xfrm rot="-4953170">
                <a:off x="4706195" y="898076"/>
                <a:ext cx="475590" cy="333328"/>
              </a:xfrm>
              <a:custGeom>
                <a:avLst/>
                <a:gdLst/>
                <a:ahLst/>
                <a:cxnLst/>
                <a:rect l="l" t="t" r="r" b="b"/>
                <a:pathLst>
                  <a:path w="650738" h="435796" extrusionOk="0">
                    <a:moveTo>
                      <a:pt x="166509" y="15433"/>
                    </a:moveTo>
                    <a:lnTo>
                      <a:pt x="160984" y="77658"/>
                    </a:lnTo>
                    <a:cubicBezTo>
                      <a:pt x="143759" y="233520"/>
                      <a:pt x="114590" y="335995"/>
                      <a:pt x="81505" y="335995"/>
                    </a:cubicBezTo>
                    <a:cubicBezTo>
                      <a:pt x="48421" y="335995"/>
                      <a:pt x="19251" y="233520"/>
                      <a:pt x="2027" y="77658"/>
                    </a:cubicBezTo>
                    <a:lnTo>
                      <a:pt x="0" y="54829"/>
                    </a:lnTo>
                    <a:lnTo>
                      <a:pt x="102604" y="25953"/>
                    </a:lnTo>
                    <a:close/>
                    <a:moveTo>
                      <a:pt x="482769" y="8813"/>
                    </a:moveTo>
                    <a:lnTo>
                      <a:pt x="485994" y="9016"/>
                    </a:lnTo>
                    <a:cubicBezTo>
                      <a:pt x="532428" y="14941"/>
                      <a:pt x="577489" y="23698"/>
                      <a:pt x="620813" y="35029"/>
                    </a:cubicBezTo>
                    <a:lnTo>
                      <a:pt x="650738" y="45001"/>
                    </a:lnTo>
                    <a:lnTo>
                      <a:pt x="647839" y="77658"/>
                    </a:lnTo>
                    <a:cubicBezTo>
                      <a:pt x="630614" y="233520"/>
                      <a:pt x="601445" y="335995"/>
                      <a:pt x="568360" y="335995"/>
                    </a:cubicBezTo>
                    <a:cubicBezTo>
                      <a:pt x="535276" y="335995"/>
                      <a:pt x="506106" y="233520"/>
                      <a:pt x="488882" y="77658"/>
                    </a:cubicBezTo>
                    <a:close/>
                    <a:moveTo>
                      <a:pt x="342932" y="0"/>
                    </a:moveTo>
                    <a:lnTo>
                      <a:pt x="416896" y="4662"/>
                    </a:lnTo>
                    <a:lnTo>
                      <a:pt x="413176" y="77928"/>
                    </a:lnTo>
                    <a:cubicBezTo>
                      <a:pt x="398625" y="288232"/>
                      <a:pt x="364561" y="435796"/>
                      <a:pt x="324860" y="435796"/>
                    </a:cubicBezTo>
                    <a:cubicBezTo>
                      <a:pt x="285159" y="435796"/>
                      <a:pt x="251095" y="288232"/>
                      <a:pt x="236545" y="77928"/>
                    </a:cubicBezTo>
                    <a:lnTo>
                      <a:pt x="232890" y="5947"/>
                    </a:lnTo>
                    <a:close/>
                  </a:path>
                </a:pathLst>
              </a:custGeom>
              <a:solidFill>
                <a:srgbClr val="F0E7B4"/>
              </a:solidFill>
              <a:ln w="12700" cap="flat" cmpd="sng">
                <a:solidFill>
                  <a:srgbClr val="E7E5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8" name="Google Shape;648;p12"/>
              <p:cNvCxnSpPr/>
              <p:nvPr/>
            </p:nvCxnSpPr>
            <p:spPr>
              <a:xfrm rot="10800000">
                <a:off x="4564069" y="921547"/>
                <a:ext cx="382065" cy="133293"/>
              </a:xfrm>
              <a:prstGeom prst="straightConnector1">
                <a:avLst/>
              </a:prstGeom>
              <a:noFill/>
              <a:ln w="19050" cap="flat" cmpd="sng">
                <a:solidFill>
                  <a:schemeClr val="dk1"/>
                </a:solidFill>
                <a:prstDash val="solid"/>
                <a:miter lim="800000"/>
                <a:headEnd type="none" w="sm" len="sm"/>
                <a:tailEnd type="none" w="sm" len="sm"/>
              </a:ln>
            </p:spPr>
          </p:cxnSp>
          <p:cxnSp>
            <p:nvCxnSpPr>
              <p:cNvPr id="649" name="Google Shape;649;p12"/>
              <p:cNvCxnSpPr/>
              <p:nvPr/>
            </p:nvCxnSpPr>
            <p:spPr>
              <a:xfrm rot="10800000">
                <a:off x="4627980" y="1158080"/>
                <a:ext cx="222514" cy="1"/>
              </a:xfrm>
              <a:prstGeom prst="straightConnector1">
                <a:avLst/>
              </a:prstGeom>
              <a:noFill/>
              <a:ln w="19050" cap="flat" cmpd="sng">
                <a:solidFill>
                  <a:schemeClr val="dk1"/>
                </a:solidFill>
                <a:prstDash val="solid"/>
                <a:miter lim="800000"/>
                <a:headEnd type="none" w="sm" len="sm"/>
                <a:tailEnd type="none" w="sm" len="sm"/>
              </a:ln>
            </p:spPr>
          </p:cxnSp>
        </p:grpSp>
      </p:grpSp>
      <p:sp>
        <p:nvSpPr>
          <p:cNvPr id="650" name="Google Shape;650;p12"/>
          <p:cNvSpPr txBox="1"/>
          <p:nvPr/>
        </p:nvSpPr>
        <p:spPr>
          <a:xfrm rot="5400000">
            <a:off x="-679350" y="5665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chemeClr val="dk1"/>
                </a:solidFill>
                <a:latin typeface="Barlow Condensed"/>
                <a:ea typeface="Barlow Condensed"/>
                <a:cs typeface="Barlow Condensed"/>
                <a:sym typeface="Barlow Condensed"/>
              </a:rPr>
              <a:t>SLIDESMANIA.COM</a:t>
            </a:r>
            <a:endParaRPr sz="1300">
              <a:solidFill>
                <a:schemeClr val="dk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D0"/>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8" r:id="rId7"/>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4"/>
          <p:cNvSpPr txBox="1"/>
          <p:nvPr/>
        </p:nvSpPr>
        <p:spPr>
          <a:xfrm>
            <a:off x="339859" y="2280276"/>
            <a:ext cx="11749504" cy="19185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s-ES" sz="4000" b="1">
                <a:solidFill>
                  <a:srgbClr val="F3AE48"/>
                </a:solidFill>
                <a:effectLst>
                  <a:outerShdw blurRad="38100" dist="38100" dir="2700000" algn="tl">
                    <a:srgbClr val="000000">
                      <a:alpha val="43137"/>
                    </a:srgbClr>
                  </a:outerShdw>
                </a:effectLst>
                <a:latin typeface="Sigmar one" panose="020B0604020202020204" charset="-93"/>
                <a:cs typeface="Amatic SC"/>
                <a:sym typeface="Amatic SC"/>
              </a:rPr>
              <a:t>ĐỀ TÀI: XÂY DỰNG WEBSITE </a:t>
            </a:r>
          </a:p>
          <a:p>
            <a:pPr marL="0" marR="0" lvl="0" indent="0" algn="ctr" rtl="0">
              <a:lnSpc>
                <a:spcPct val="150000"/>
              </a:lnSpc>
              <a:spcBef>
                <a:spcPts val="0"/>
              </a:spcBef>
              <a:spcAft>
                <a:spcPts val="0"/>
              </a:spcAft>
              <a:buNone/>
            </a:pPr>
            <a:r>
              <a:rPr lang="es-ES" sz="4000" b="1">
                <a:solidFill>
                  <a:srgbClr val="F3AE48"/>
                </a:solidFill>
                <a:effectLst>
                  <a:outerShdw blurRad="38100" dist="38100" dir="2700000" algn="tl">
                    <a:srgbClr val="000000">
                      <a:alpha val="43137"/>
                    </a:srgbClr>
                  </a:outerShdw>
                </a:effectLst>
                <a:latin typeface="Sigmar one" panose="020B0604020202020204" charset="-93"/>
                <a:cs typeface="Amatic SC"/>
                <a:sym typeface="Amatic SC"/>
              </a:rPr>
              <a:t>CỬA HÀNG THÚ CƯNG</a:t>
            </a:r>
            <a:endParaRPr sz="4000">
              <a:effectLst>
                <a:outerShdw blurRad="38100" dist="38100" dir="2700000" algn="tl">
                  <a:srgbClr val="000000">
                    <a:alpha val="43137"/>
                  </a:srgbClr>
                </a:outerShdw>
              </a:effectLst>
              <a:latin typeface="Sigmar one" panose="020B0604020202020204" charset="-93"/>
            </a:endParaRPr>
          </a:p>
        </p:txBody>
      </p:sp>
      <p:sp>
        <p:nvSpPr>
          <p:cNvPr id="3" name="Google Shape;666;p14">
            <a:extLst>
              <a:ext uri="{FF2B5EF4-FFF2-40B4-BE49-F238E27FC236}">
                <a16:creationId xmlns:a16="http://schemas.microsoft.com/office/drawing/2014/main" id="{7C424281-C097-4D4E-986F-97A2304C5936}"/>
              </a:ext>
            </a:extLst>
          </p:cNvPr>
          <p:cNvSpPr txBox="1"/>
          <p:nvPr/>
        </p:nvSpPr>
        <p:spPr>
          <a:xfrm>
            <a:off x="3861742" y="424101"/>
            <a:ext cx="4468515" cy="11154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500" b="1" i="0" u="none" strike="noStrike" cap="none">
                <a:solidFill>
                  <a:srgbClr val="F3AE48"/>
                </a:solidFill>
                <a:latin typeface="Sigmar one" panose="020B0604020202020204" charset="-93"/>
                <a:ea typeface="Amatic SC"/>
                <a:cs typeface="Amatic SC" panose="020B0604020202020204" charset="-79"/>
                <a:sym typeface="Amatic SC"/>
              </a:rPr>
              <a:t>LẬP TRÌNH WEB</a:t>
            </a:r>
          </a:p>
          <a:p>
            <a:pPr marL="0" marR="0" lvl="0" indent="0" algn="ctr" rtl="0">
              <a:spcBef>
                <a:spcPts val="0"/>
              </a:spcBef>
              <a:spcAft>
                <a:spcPts val="0"/>
              </a:spcAft>
              <a:buNone/>
            </a:pPr>
            <a:r>
              <a:rPr lang="es-ES" sz="2500" b="1">
                <a:solidFill>
                  <a:srgbClr val="F3AE48"/>
                </a:solidFill>
                <a:latin typeface="Sigmar one" panose="020B0604020202020204" charset="-93"/>
                <a:cs typeface="Amatic SC" panose="020B0604020202020204" charset="-79"/>
                <a:sym typeface="Amatic SC"/>
              </a:rPr>
              <a:t>GV: THS CAO HỮU VINH</a:t>
            </a:r>
            <a:endParaRPr sz="2500">
              <a:latin typeface="Sigmar one" panose="020B0604020202020204" charset="-93"/>
              <a:cs typeface="Amatic SC" panose="020B0604020202020204" charset="-79"/>
            </a:endParaRPr>
          </a:p>
        </p:txBody>
      </p:sp>
      <p:pic>
        <p:nvPicPr>
          <p:cNvPr id="4" name="Picture 3">
            <a:extLst>
              <a:ext uri="{FF2B5EF4-FFF2-40B4-BE49-F238E27FC236}">
                <a16:creationId xmlns:a16="http://schemas.microsoft.com/office/drawing/2014/main" id="{DAD8D88B-697D-4B83-825E-BC1E0E3A36D5}"/>
              </a:ext>
            </a:extLst>
          </p:cNvPr>
          <p:cNvPicPr>
            <a:picLocks noChangeAspect="1"/>
          </p:cNvPicPr>
          <p:nvPr/>
        </p:nvPicPr>
        <p:blipFill>
          <a:blip r:embed="rId3"/>
          <a:stretch>
            <a:fillRect/>
          </a:stretch>
        </p:blipFill>
        <p:spPr>
          <a:xfrm>
            <a:off x="5422468" y="4341344"/>
            <a:ext cx="1584285" cy="22708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583359" y="454023"/>
            <a:ext cx="5443028"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3.2 Chức năng đăng ký</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57818101-115C-41EE-8E26-2B9DF4C54E67}"/>
              </a:ext>
            </a:extLst>
          </p:cNvPr>
          <p:cNvPicPr>
            <a:picLocks noChangeAspect="1"/>
          </p:cNvPicPr>
          <p:nvPr/>
        </p:nvPicPr>
        <p:blipFill>
          <a:blip r:embed="rId4"/>
          <a:stretch>
            <a:fillRect/>
          </a:stretch>
        </p:blipFill>
        <p:spPr>
          <a:xfrm>
            <a:off x="1285460" y="1267535"/>
            <a:ext cx="9760226" cy="4448990"/>
          </a:xfrm>
          <a:prstGeom prst="rect">
            <a:avLst/>
          </a:prstGeom>
        </p:spPr>
      </p:pic>
      <p:pic>
        <p:nvPicPr>
          <p:cNvPr id="20" name="Picture 19">
            <a:extLst>
              <a:ext uri="{FF2B5EF4-FFF2-40B4-BE49-F238E27FC236}">
                <a16:creationId xmlns:a16="http://schemas.microsoft.com/office/drawing/2014/main" id="{F147C5C5-9259-408C-AE92-463378149E65}"/>
              </a:ext>
            </a:extLst>
          </p:cNvPr>
          <p:cNvPicPr>
            <a:picLocks noChangeAspect="1"/>
          </p:cNvPicPr>
          <p:nvPr/>
        </p:nvPicPr>
        <p:blipFill>
          <a:blip r:embed="rId5"/>
          <a:stretch>
            <a:fillRect/>
          </a:stretch>
        </p:blipFill>
        <p:spPr>
          <a:xfrm>
            <a:off x="10691337" y="316855"/>
            <a:ext cx="1224641" cy="175532"/>
          </a:xfrm>
          <a:prstGeom prst="rect">
            <a:avLst/>
          </a:prstGeom>
        </p:spPr>
      </p:pic>
    </p:spTree>
    <p:extLst>
      <p:ext uri="{BB962C8B-B14F-4D97-AF65-F5344CB8AC3E}">
        <p14:creationId xmlns:p14="http://schemas.microsoft.com/office/powerpoint/2010/main" val="356626705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583359" y="454023"/>
            <a:ext cx="5443028"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3.2 Chức năng đăng nhập</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a:extLst>
              <a:ext uri="{FF2B5EF4-FFF2-40B4-BE49-F238E27FC236}">
                <a16:creationId xmlns:a16="http://schemas.microsoft.com/office/drawing/2014/main" id="{D61BAB62-910E-4212-AF4A-8C64241BC353}"/>
              </a:ext>
            </a:extLst>
          </p:cNvPr>
          <p:cNvPicPr>
            <a:picLocks noChangeAspect="1"/>
          </p:cNvPicPr>
          <p:nvPr/>
        </p:nvPicPr>
        <p:blipFill>
          <a:blip r:embed="rId4"/>
          <a:stretch>
            <a:fillRect/>
          </a:stretch>
        </p:blipFill>
        <p:spPr>
          <a:xfrm>
            <a:off x="1550355" y="1398194"/>
            <a:ext cx="9091287" cy="4163078"/>
          </a:xfrm>
          <a:prstGeom prst="rect">
            <a:avLst/>
          </a:prstGeom>
        </p:spPr>
      </p:pic>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5"/>
          <a:stretch>
            <a:fillRect/>
          </a:stretch>
        </p:blipFill>
        <p:spPr>
          <a:xfrm>
            <a:off x="10641642" y="6403907"/>
            <a:ext cx="1224641" cy="175532"/>
          </a:xfrm>
          <a:prstGeom prst="rect">
            <a:avLst/>
          </a:prstGeom>
        </p:spPr>
      </p:pic>
    </p:spTree>
    <p:extLst>
      <p:ext uri="{BB962C8B-B14F-4D97-AF65-F5344CB8AC3E}">
        <p14:creationId xmlns:p14="http://schemas.microsoft.com/office/powerpoint/2010/main" val="232255494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563694" y="290188"/>
            <a:ext cx="7377884"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cs typeface="Amatic SC"/>
                <a:sym typeface="Amatic SC"/>
              </a:rPr>
              <a:t>3.3 Chức năng Xem sản phẩm</a:t>
            </a:r>
            <a:endParaRPr lang="es-ES"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pic>
        <p:nvPicPr>
          <p:cNvPr id="9" name="Picture 8">
            <a:extLst>
              <a:ext uri="{FF2B5EF4-FFF2-40B4-BE49-F238E27FC236}">
                <a16:creationId xmlns:a16="http://schemas.microsoft.com/office/drawing/2014/main" id="{0AE2B21A-34E1-494E-BE16-AA9CA7249E1F}"/>
              </a:ext>
            </a:extLst>
          </p:cNvPr>
          <p:cNvPicPr>
            <a:picLocks noChangeAspect="1"/>
          </p:cNvPicPr>
          <p:nvPr/>
        </p:nvPicPr>
        <p:blipFill>
          <a:blip r:embed="rId5"/>
          <a:stretch>
            <a:fillRect/>
          </a:stretch>
        </p:blipFill>
        <p:spPr>
          <a:xfrm>
            <a:off x="1366411" y="1092615"/>
            <a:ext cx="9755689" cy="3846237"/>
          </a:xfrm>
          <a:prstGeom prst="rect">
            <a:avLst/>
          </a:prstGeom>
        </p:spPr>
      </p:pic>
      <p:sp>
        <p:nvSpPr>
          <p:cNvPr id="11" name="TextBox 10">
            <a:extLst>
              <a:ext uri="{FF2B5EF4-FFF2-40B4-BE49-F238E27FC236}">
                <a16:creationId xmlns:a16="http://schemas.microsoft.com/office/drawing/2014/main" id="{858DCDB8-843A-4506-8E8C-F8FCCE894C8C}"/>
              </a:ext>
            </a:extLst>
          </p:cNvPr>
          <p:cNvSpPr txBox="1"/>
          <p:nvPr/>
        </p:nvSpPr>
        <p:spPr>
          <a:xfrm>
            <a:off x="1803861" y="5209942"/>
            <a:ext cx="10027665" cy="1246495"/>
          </a:xfrm>
          <a:prstGeom prst="rect">
            <a:avLst/>
          </a:prstGeom>
          <a:noFill/>
        </p:spPr>
        <p:txBody>
          <a:bodyPr wrap="square">
            <a:spAutoFit/>
          </a:bodyPr>
          <a:lstStyle/>
          <a:p>
            <a:r>
              <a:rPr lang="en-US" sz="2500">
                <a:latin typeface="Bahnschrift" panose="020B0502040204020203" pitchFamily="34" charset="0"/>
              </a:rPr>
              <a:t>Người dùng có thể xem các sản phẩm có ở web cũng như xem chi tiết sản phẩm như giá cả, tên, giống loài. Cũng có thể chia sẻ sản phẩm lên fb, mes</a:t>
            </a:r>
          </a:p>
        </p:txBody>
      </p:sp>
    </p:spTree>
    <p:extLst>
      <p:ext uri="{BB962C8B-B14F-4D97-AF65-F5344CB8AC3E}">
        <p14:creationId xmlns:p14="http://schemas.microsoft.com/office/powerpoint/2010/main" val="7993419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583359" y="454023"/>
            <a:ext cx="7377884"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3.4 Chức năng Sắp xếp sản phẩm</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pic>
        <p:nvPicPr>
          <p:cNvPr id="6" name="Picture 5">
            <a:extLst>
              <a:ext uri="{FF2B5EF4-FFF2-40B4-BE49-F238E27FC236}">
                <a16:creationId xmlns:a16="http://schemas.microsoft.com/office/drawing/2014/main" id="{4F3404CE-6D00-4E89-B11F-1A9F2469B244}"/>
              </a:ext>
            </a:extLst>
          </p:cNvPr>
          <p:cNvPicPr>
            <a:picLocks noChangeAspect="1"/>
          </p:cNvPicPr>
          <p:nvPr/>
        </p:nvPicPr>
        <p:blipFill>
          <a:blip r:embed="rId5"/>
          <a:stretch>
            <a:fillRect/>
          </a:stretch>
        </p:blipFill>
        <p:spPr>
          <a:xfrm>
            <a:off x="1484671" y="1256450"/>
            <a:ext cx="9743176" cy="4576884"/>
          </a:xfrm>
          <a:prstGeom prst="rect">
            <a:avLst/>
          </a:prstGeom>
        </p:spPr>
      </p:pic>
    </p:spTree>
    <p:extLst>
      <p:ext uri="{BB962C8B-B14F-4D97-AF65-F5344CB8AC3E}">
        <p14:creationId xmlns:p14="http://schemas.microsoft.com/office/powerpoint/2010/main" val="267319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534197" y="290188"/>
            <a:ext cx="7377884"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3.5 Chức năng Giỏ hàng</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pic>
        <p:nvPicPr>
          <p:cNvPr id="9" name="Picture 8">
            <a:extLst>
              <a:ext uri="{FF2B5EF4-FFF2-40B4-BE49-F238E27FC236}">
                <a16:creationId xmlns:a16="http://schemas.microsoft.com/office/drawing/2014/main" id="{99B1B820-4965-4B71-8B9F-CCA49BE03BF5}"/>
              </a:ext>
            </a:extLst>
          </p:cNvPr>
          <p:cNvPicPr>
            <a:picLocks noChangeAspect="1"/>
          </p:cNvPicPr>
          <p:nvPr/>
        </p:nvPicPr>
        <p:blipFill>
          <a:blip r:embed="rId5"/>
          <a:stretch>
            <a:fillRect/>
          </a:stretch>
        </p:blipFill>
        <p:spPr>
          <a:xfrm>
            <a:off x="1969324" y="2006819"/>
            <a:ext cx="9576560" cy="4540482"/>
          </a:xfrm>
          <a:prstGeom prst="rect">
            <a:avLst/>
          </a:prstGeom>
        </p:spPr>
      </p:pic>
      <p:sp>
        <p:nvSpPr>
          <p:cNvPr id="11" name="Google Shape;693;p18">
            <a:extLst>
              <a:ext uri="{FF2B5EF4-FFF2-40B4-BE49-F238E27FC236}">
                <a16:creationId xmlns:a16="http://schemas.microsoft.com/office/drawing/2014/main" id="{20895224-797F-4EE0-9EED-BB8AF330A33C}"/>
              </a:ext>
            </a:extLst>
          </p:cNvPr>
          <p:cNvSpPr txBox="1"/>
          <p:nvPr/>
        </p:nvSpPr>
        <p:spPr>
          <a:xfrm>
            <a:off x="714940" y="962227"/>
            <a:ext cx="10762118" cy="1044592"/>
          </a:xfrm>
          <a:prstGeom prst="rect">
            <a:avLst/>
          </a:prstGeom>
          <a:noFill/>
          <a:ln>
            <a:noFill/>
          </a:ln>
        </p:spPr>
        <p:txBody>
          <a:bodyPr spcFirstLastPara="1" wrap="square" lIns="91425" tIns="45700" rIns="91425" bIns="45700" anchor="t" anchorCtr="0">
            <a:noAutofit/>
          </a:bodyPr>
          <a:lstStyle/>
          <a:p>
            <a:r>
              <a:rPr lang="en-US" sz="2500">
                <a:latin typeface="Bahnschrift" panose="020B0502040204020203" pitchFamily="34" charset="0"/>
              </a:rPr>
              <a:t>Sau khi chọn được sản phẩm vừa ý, khách hàng có thể thêm vào giỏ hàng, có thể thêm, xóa số lượng sản phẩm.</a:t>
            </a:r>
          </a:p>
        </p:txBody>
      </p:sp>
    </p:spTree>
    <p:extLst>
      <p:ext uri="{BB962C8B-B14F-4D97-AF65-F5344CB8AC3E}">
        <p14:creationId xmlns:p14="http://schemas.microsoft.com/office/powerpoint/2010/main" val="7089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504701" y="278561"/>
            <a:ext cx="7377884"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3.6 Chức năng Quản lý tài khoản </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sp>
        <p:nvSpPr>
          <p:cNvPr id="8" name="Google Shape;693;p18">
            <a:extLst>
              <a:ext uri="{FF2B5EF4-FFF2-40B4-BE49-F238E27FC236}">
                <a16:creationId xmlns:a16="http://schemas.microsoft.com/office/drawing/2014/main" id="{318EB96F-B70E-46AC-A538-7FE6302A834C}"/>
              </a:ext>
            </a:extLst>
          </p:cNvPr>
          <p:cNvSpPr txBox="1"/>
          <p:nvPr/>
        </p:nvSpPr>
        <p:spPr>
          <a:xfrm>
            <a:off x="1586943" y="5547348"/>
            <a:ext cx="10525461" cy="1320488"/>
          </a:xfrm>
          <a:prstGeom prst="rect">
            <a:avLst/>
          </a:prstGeom>
          <a:noFill/>
          <a:ln>
            <a:noFill/>
          </a:ln>
        </p:spPr>
        <p:txBody>
          <a:bodyPr spcFirstLastPara="1" wrap="square" lIns="91425" tIns="45700" rIns="91425" bIns="45700" anchor="t" anchorCtr="0">
            <a:noAutofit/>
          </a:bodyPr>
          <a:lstStyle/>
          <a:p>
            <a:r>
              <a:rPr lang="en-US" sz="2500">
                <a:latin typeface="Bahnschrift" panose="020B0502040204020203" pitchFamily="34" charset="0"/>
              </a:rPr>
              <a:t>Khách hàng có thể cập nhật thông tin cá nhân như số điện thoại, email, thay đổi mật khẩu, cũng như có thể xem lại những đơn hàng mình đã đặt. </a:t>
            </a:r>
          </a:p>
        </p:txBody>
      </p:sp>
      <p:pic>
        <p:nvPicPr>
          <p:cNvPr id="11" name="Picture 10">
            <a:extLst>
              <a:ext uri="{FF2B5EF4-FFF2-40B4-BE49-F238E27FC236}">
                <a16:creationId xmlns:a16="http://schemas.microsoft.com/office/drawing/2014/main" id="{7C084D66-A60A-4E76-91A6-9288B4F9CDB9}"/>
              </a:ext>
            </a:extLst>
          </p:cNvPr>
          <p:cNvPicPr>
            <a:picLocks noChangeAspect="1"/>
          </p:cNvPicPr>
          <p:nvPr/>
        </p:nvPicPr>
        <p:blipFill>
          <a:blip r:embed="rId5"/>
          <a:stretch>
            <a:fillRect/>
          </a:stretch>
        </p:blipFill>
        <p:spPr>
          <a:xfrm>
            <a:off x="1936955" y="1161478"/>
            <a:ext cx="9104671" cy="4172776"/>
          </a:xfrm>
          <a:prstGeom prst="rect">
            <a:avLst/>
          </a:prstGeom>
        </p:spPr>
      </p:pic>
    </p:spTree>
    <p:extLst>
      <p:ext uri="{BB962C8B-B14F-4D97-AF65-F5344CB8AC3E}">
        <p14:creationId xmlns:p14="http://schemas.microsoft.com/office/powerpoint/2010/main" val="22741347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4439742" y="252000"/>
            <a:ext cx="4465719"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4. TRANG ADMIN</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sp>
        <p:nvSpPr>
          <p:cNvPr id="9" name="Google Shape;678;p16">
            <a:extLst>
              <a:ext uri="{FF2B5EF4-FFF2-40B4-BE49-F238E27FC236}">
                <a16:creationId xmlns:a16="http://schemas.microsoft.com/office/drawing/2014/main" id="{75F312EA-7CC6-4563-845F-40F0932DE3D9}"/>
              </a:ext>
            </a:extLst>
          </p:cNvPr>
          <p:cNvSpPr txBox="1"/>
          <p:nvPr/>
        </p:nvSpPr>
        <p:spPr>
          <a:xfrm>
            <a:off x="572918" y="898751"/>
            <a:ext cx="5996848" cy="76654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3900" b="1">
                <a:solidFill>
                  <a:srgbClr val="F3AE48"/>
                </a:solidFill>
                <a:latin typeface="iCiel Cadena"/>
                <a:ea typeface="Architects Daughter"/>
                <a:cs typeface="Architects Daughter"/>
                <a:sym typeface="Architects Daughter"/>
              </a:rPr>
              <a:t>4.1 Giao diện đăng nhập</a:t>
            </a:r>
            <a:endParaRPr sz="3900" b="1">
              <a:latin typeface="iCiel Cadena"/>
            </a:endParaRPr>
          </a:p>
        </p:txBody>
      </p:sp>
      <p:pic>
        <p:nvPicPr>
          <p:cNvPr id="5" name="Picture 4">
            <a:extLst>
              <a:ext uri="{FF2B5EF4-FFF2-40B4-BE49-F238E27FC236}">
                <a16:creationId xmlns:a16="http://schemas.microsoft.com/office/drawing/2014/main" id="{714E025D-612F-416F-BDF9-07F7204BC104}"/>
              </a:ext>
            </a:extLst>
          </p:cNvPr>
          <p:cNvPicPr>
            <a:picLocks noChangeAspect="1"/>
          </p:cNvPicPr>
          <p:nvPr/>
        </p:nvPicPr>
        <p:blipFill>
          <a:blip r:embed="rId5"/>
          <a:stretch>
            <a:fillRect/>
          </a:stretch>
        </p:blipFill>
        <p:spPr>
          <a:xfrm>
            <a:off x="1803861" y="1675826"/>
            <a:ext cx="9240064" cy="4430302"/>
          </a:xfrm>
          <a:prstGeom prst="rect">
            <a:avLst/>
          </a:prstGeom>
        </p:spPr>
      </p:pic>
    </p:spTree>
    <p:extLst>
      <p:ext uri="{BB962C8B-B14F-4D97-AF65-F5344CB8AC3E}">
        <p14:creationId xmlns:p14="http://schemas.microsoft.com/office/powerpoint/2010/main" val="205089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7" name="Google Shape;683;p17">
            <a:extLst>
              <a:ext uri="{FF2B5EF4-FFF2-40B4-BE49-F238E27FC236}">
                <a16:creationId xmlns:a16="http://schemas.microsoft.com/office/drawing/2014/main" id="{89E9761A-FFF6-4FDD-A444-8F5F971B51B1}"/>
              </a:ext>
            </a:extLst>
          </p:cNvPr>
          <p:cNvSpPr txBox="1"/>
          <p:nvPr/>
        </p:nvSpPr>
        <p:spPr>
          <a:xfrm>
            <a:off x="4439742" y="252000"/>
            <a:ext cx="4465719"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4. TRANG ADMIN</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sp>
        <p:nvSpPr>
          <p:cNvPr id="9" name="Google Shape;678;p16">
            <a:extLst>
              <a:ext uri="{FF2B5EF4-FFF2-40B4-BE49-F238E27FC236}">
                <a16:creationId xmlns:a16="http://schemas.microsoft.com/office/drawing/2014/main" id="{75F312EA-7CC6-4563-845F-40F0932DE3D9}"/>
              </a:ext>
            </a:extLst>
          </p:cNvPr>
          <p:cNvSpPr txBox="1"/>
          <p:nvPr/>
        </p:nvSpPr>
        <p:spPr>
          <a:xfrm>
            <a:off x="572918" y="898751"/>
            <a:ext cx="7477778" cy="76654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3900" b="1">
                <a:solidFill>
                  <a:srgbClr val="F3AE48"/>
                </a:solidFill>
                <a:latin typeface="iCiel Cadena"/>
                <a:ea typeface="Architects Daughter"/>
                <a:cs typeface="Architects Daughter"/>
                <a:sym typeface="Architects Daughter"/>
              </a:rPr>
              <a:t>4.2 Chức năng quản lý sản phẩm</a:t>
            </a:r>
            <a:endParaRPr sz="3900" b="1">
              <a:latin typeface="iCiel Cadena"/>
            </a:endParaRPr>
          </a:p>
        </p:txBody>
      </p:sp>
      <p:pic>
        <p:nvPicPr>
          <p:cNvPr id="6" name="Picture 5">
            <a:extLst>
              <a:ext uri="{FF2B5EF4-FFF2-40B4-BE49-F238E27FC236}">
                <a16:creationId xmlns:a16="http://schemas.microsoft.com/office/drawing/2014/main" id="{80F31EE4-6FA0-45FC-84F8-C3F33442DFFC}"/>
              </a:ext>
            </a:extLst>
          </p:cNvPr>
          <p:cNvPicPr>
            <a:picLocks noChangeAspect="1"/>
          </p:cNvPicPr>
          <p:nvPr/>
        </p:nvPicPr>
        <p:blipFill>
          <a:blip r:embed="rId5"/>
          <a:stretch>
            <a:fillRect/>
          </a:stretch>
        </p:blipFill>
        <p:spPr>
          <a:xfrm>
            <a:off x="1803861" y="1701178"/>
            <a:ext cx="9637442" cy="4525983"/>
          </a:xfrm>
          <a:prstGeom prst="rect">
            <a:avLst/>
          </a:prstGeom>
        </p:spPr>
      </p:pic>
    </p:spTree>
    <p:extLst>
      <p:ext uri="{BB962C8B-B14F-4D97-AF65-F5344CB8AC3E}">
        <p14:creationId xmlns:p14="http://schemas.microsoft.com/office/powerpoint/2010/main" val="7443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sp>
        <p:nvSpPr>
          <p:cNvPr id="9" name="Google Shape;678;p16">
            <a:extLst>
              <a:ext uri="{FF2B5EF4-FFF2-40B4-BE49-F238E27FC236}">
                <a16:creationId xmlns:a16="http://schemas.microsoft.com/office/drawing/2014/main" id="{75F312EA-7CC6-4563-845F-40F0932DE3D9}"/>
              </a:ext>
            </a:extLst>
          </p:cNvPr>
          <p:cNvSpPr txBox="1"/>
          <p:nvPr/>
        </p:nvSpPr>
        <p:spPr>
          <a:xfrm>
            <a:off x="761761" y="496771"/>
            <a:ext cx="7318751" cy="76654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3900" b="1">
                <a:solidFill>
                  <a:srgbClr val="F3AE48"/>
                </a:solidFill>
                <a:latin typeface="iCiel Cadena"/>
                <a:ea typeface="Architects Daughter"/>
                <a:cs typeface="Architects Daughter"/>
                <a:sym typeface="Architects Daughter"/>
              </a:rPr>
              <a:t>4.2 Chức năng quản lý sản phẩm</a:t>
            </a:r>
            <a:endParaRPr lang="es-ES" sz="3900" b="1">
              <a:latin typeface="iCiel Cadena"/>
            </a:endParaRPr>
          </a:p>
        </p:txBody>
      </p:sp>
      <p:pic>
        <p:nvPicPr>
          <p:cNvPr id="5" name="Picture 4">
            <a:extLst>
              <a:ext uri="{FF2B5EF4-FFF2-40B4-BE49-F238E27FC236}">
                <a16:creationId xmlns:a16="http://schemas.microsoft.com/office/drawing/2014/main" id="{DF816346-45C1-4C86-8137-C1B0EEB423F9}"/>
              </a:ext>
            </a:extLst>
          </p:cNvPr>
          <p:cNvPicPr>
            <a:picLocks noChangeAspect="1"/>
          </p:cNvPicPr>
          <p:nvPr/>
        </p:nvPicPr>
        <p:blipFill>
          <a:blip r:embed="rId5"/>
          <a:stretch>
            <a:fillRect/>
          </a:stretch>
        </p:blipFill>
        <p:spPr>
          <a:xfrm>
            <a:off x="1629371" y="1344986"/>
            <a:ext cx="10057072" cy="4747701"/>
          </a:xfrm>
          <a:prstGeom prst="rect">
            <a:avLst/>
          </a:prstGeom>
        </p:spPr>
      </p:pic>
    </p:spTree>
    <p:extLst>
      <p:ext uri="{BB962C8B-B14F-4D97-AF65-F5344CB8AC3E}">
        <p14:creationId xmlns:p14="http://schemas.microsoft.com/office/powerpoint/2010/main" val="8396945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sp>
        <p:nvSpPr>
          <p:cNvPr id="8" name="Google Shape;692;p18">
            <a:extLst>
              <a:ext uri="{FF2B5EF4-FFF2-40B4-BE49-F238E27FC236}">
                <a16:creationId xmlns:a16="http://schemas.microsoft.com/office/drawing/2014/main" id="{FD78EB4A-5FAC-4B32-9C4D-B3606BFB4347}"/>
              </a:ext>
            </a:extLst>
          </p:cNvPr>
          <p:cNvSpPr txBox="1"/>
          <p:nvPr/>
        </p:nvSpPr>
        <p:spPr>
          <a:xfrm>
            <a:off x="941728" y="309852"/>
            <a:ext cx="9470032" cy="9374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cs typeface="Amatic SC"/>
                <a:sym typeface="Amatic SC"/>
              </a:rPr>
              <a:t>4.3 Chức năng Quản lý tài khoản KH</a:t>
            </a:r>
            <a:endParaRPr sz="3900">
              <a:latin typeface="iCiel Cadena"/>
            </a:endParaRPr>
          </a:p>
        </p:txBody>
      </p:sp>
      <p:pic>
        <p:nvPicPr>
          <p:cNvPr id="5" name="Picture 4">
            <a:extLst>
              <a:ext uri="{FF2B5EF4-FFF2-40B4-BE49-F238E27FC236}">
                <a16:creationId xmlns:a16="http://schemas.microsoft.com/office/drawing/2014/main" id="{466CB561-116A-4800-A86A-B5FBB459D4E4}"/>
              </a:ext>
            </a:extLst>
          </p:cNvPr>
          <p:cNvPicPr>
            <a:picLocks noChangeAspect="1"/>
          </p:cNvPicPr>
          <p:nvPr/>
        </p:nvPicPr>
        <p:blipFill>
          <a:blip r:embed="rId5"/>
          <a:stretch>
            <a:fillRect/>
          </a:stretch>
        </p:blipFill>
        <p:spPr>
          <a:xfrm>
            <a:off x="1548130" y="1212101"/>
            <a:ext cx="9775406" cy="4786899"/>
          </a:xfrm>
          <a:prstGeom prst="rect">
            <a:avLst/>
          </a:prstGeom>
        </p:spPr>
      </p:pic>
    </p:spTree>
    <p:extLst>
      <p:ext uri="{BB962C8B-B14F-4D97-AF65-F5344CB8AC3E}">
        <p14:creationId xmlns:p14="http://schemas.microsoft.com/office/powerpoint/2010/main" val="28357233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graphicFrame>
        <p:nvGraphicFramePr>
          <p:cNvPr id="671" name="Google Shape;671;p15"/>
          <p:cNvGraphicFramePr/>
          <p:nvPr>
            <p:extLst>
              <p:ext uri="{D42A27DB-BD31-4B8C-83A1-F6EECF244321}">
                <p14:modId xmlns:p14="http://schemas.microsoft.com/office/powerpoint/2010/main" val="572404355"/>
              </p:ext>
            </p:extLst>
          </p:nvPr>
        </p:nvGraphicFramePr>
        <p:xfrm>
          <a:off x="2366962" y="2832612"/>
          <a:ext cx="8872538" cy="3025150"/>
        </p:xfrm>
        <a:graphic>
          <a:graphicData uri="http://schemas.openxmlformats.org/drawingml/2006/table">
            <a:tbl>
              <a:tblPr>
                <a:noFill/>
                <a:tableStyleId>{6FEF55AF-81D0-4C2E-B3C5-DECBBCD556BB}</a:tableStyleId>
              </a:tblPr>
              <a:tblGrid>
                <a:gridCol w="4624380">
                  <a:extLst>
                    <a:ext uri="{9D8B030D-6E8A-4147-A177-3AD203B41FA5}">
                      <a16:colId xmlns:a16="http://schemas.microsoft.com/office/drawing/2014/main" val="20000"/>
                    </a:ext>
                  </a:extLst>
                </a:gridCol>
                <a:gridCol w="4248158">
                  <a:extLst>
                    <a:ext uri="{9D8B030D-6E8A-4147-A177-3AD203B41FA5}">
                      <a16:colId xmlns:a16="http://schemas.microsoft.com/office/drawing/2014/main" val="20001"/>
                    </a:ext>
                  </a:extLst>
                </a:gridCol>
              </a:tblGrid>
              <a:tr h="925750">
                <a:tc>
                  <a:txBody>
                    <a:bodyPr/>
                    <a:lstStyle/>
                    <a:p>
                      <a:pPr marL="0" marR="0" lvl="0" indent="0" algn="l" rtl="0">
                        <a:lnSpc>
                          <a:spcPct val="150000"/>
                        </a:lnSpc>
                        <a:spcBef>
                          <a:spcPts val="0"/>
                        </a:spcBef>
                        <a:spcAft>
                          <a:spcPts val="0"/>
                        </a:spcAft>
                        <a:buNone/>
                      </a:pPr>
                      <a:r>
                        <a:rPr lang="en-US" sz="3500" b="1">
                          <a:solidFill>
                            <a:srgbClr val="2E2D2E"/>
                          </a:solidFill>
                          <a:latin typeface="iCiel Cadena" panose="02000503000000020004"/>
                          <a:sym typeface="Architects Daughter"/>
                        </a:rPr>
                        <a:t>Tô Thị Thanh Tâm </a:t>
                      </a:r>
                    </a:p>
                    <a:p>
                      <a:pPr marL="0" marR="0" lvl="0" indent="0" algn="l" rtl="0">
                        <a:lnSpc>
                          <a:spcPct val="150000"/>
                        </a:lnSpc>
                        <a:spcBef>
                          <a:spcPts val="0"/>
                        </a:spcBef>
                        <a:spcAft>
                          <a:spcPts val="0"/>
                        </a:spcAft>
                        <a:buNone/>
                      </a:pPr>
                      <a:r>
                        <a:rPr lang="en-US" sz="3500" b="1">
                          <a:solidFill>
                            <a:srgbClr val="2E2D2E"/>
                          </a:solidFill>
                          <a:latin typeface="iCiel Cadena" panose="02000503000000020004"/>
                          <a:sym typeface="Architects Daughter"/>
                        </a:rPr>
                        <a:t>Lê Văn Tùng</a:t>
                      </a:r>
                    </a:p>
                    <a:p>
                      <a:pPr marL="0" marR="0" lvl="0" indent="0" algn="l" rtl="0">
                        <a:lnSpc>
                          <a:spcPct val="150000"/>
                        </a:lnSpc>
                        <a:spcBef>
                          <a:spcPts val="0"/>
                        </a:spcBef>
                        <a:spcAft>
                          <a:spcPts val="0"/>
                        </a:spcAft>
                        <a:buNone/>
                      </a:pPr>
                      <a:r>
                        <a:rPr lang="en-US" sz="3500" b="1">
                          <a:solidFill>
                            <a:srgbClr val="2E2D2E"/>
                          </a:solidFill>
                          <a:latin typeface="iCiel Cadena" panose="02000503000000020004"/>
                          <a:sym typeface="Architects Daughter"/>
                        </a:rPr>
                        <a:t>Nguyễn Viết Phú</a:t>
                      </a:r>
                      <a:endParaRPr lang="en-US" sz="3500">
                        <a:latin typeface="iCiel Cadena" panose="02000503000000020004"/>
                      </a:endParaRPr>
                    </a:p>
                    <a:p>
                      <a:pPr marL="0" marR="0" lvl="0" indent="0" algn="l" rtl="0">
                        <a:spcBef>
                          <a:spcPts val="0"/>
                        </a:spcBef>
                        <a:spcAft>
                          <a:spcPts val="0"/>
                        </a:spcAft>
                        <a:buNone/>
                      </a:pPr>
                      <a:endParaRPr sz="3500">
                        <a:latin typeface="Bahnschrift" panose="020B0502040204020203"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3500" b="1">
                          <a:latin typeface="iCiel Cadena" panose="02000503000000020004"/>
                        </a:rPr>
                        <a:t>MSSV 1951120136</a:t>
                      </a:r>
                    </a:p>
                    <a:p>
                      <a:pPr marL="0" marR="0" lvl="0" indent="0" algn="l" rtl="0">
                        <a:lnSpc>
                          <a:spcPct val="150000"/>
                        </a:lnSpc>
                        <a:spcBef>
                          <a:spcPts val="0"/>
                        </a:spcBef>
                        <a:spcAft>
                          <a:spcPts val="0"/>
                        </a:spcAft>
                        <a:buNone/>
                      </a:pPr>
                      <a:r>
                        <a:rPr lang="en-US" sz="3500" b="1">
                          <a:latin typeface="iCiel Cadena" panose="02000503000000020004"/>
                        </a:rPr>
                        <a:t>MSSV 1951120145</a:t>
                      </a:r>
                    </a:p>
                    <a:p>
                      <a:pPr marL="0" marR="0" lvl="0" indent="0" algn="l" rtl="0">
                        <a:lnSpc>
                          <a:spcPct val="150000"/>
                        </a:lnSpc>
                        <a:spcBef>
                          <a:spcPts val="0"/>
                        </a:spcBef>
                        <a:spcAft>
                          <a:spcPts val="0"/>
                        </a:spcAft>
                        <a:buNone/>
                      </a:pPr>
                      <a:r>
                        <a:rPr lang="en-US" sz="3500" b="1">
                          <a:latin typeface="iCiel Cadena" panose="02000503000000020004"/>
                        </a:rPr>
                        <a:t>MSSV 1951120121</a:t>
                      </a: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72" name="Google Shape;672;p15"/>
          <p:cNvSpPr txBox="1"/>
          <p:nvPr/>
        </p:nvSpPr>
        <p:spPr>
          <a:xfrm>
            <a:off x="3078400" y="1616924"/>
            <a:ext cx="603520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5000" b="1" i="0" u="none" strike="noStrike" cap="none">
                <a:solidFill>
                  <a:srgbClr val="F3AE48"/>
                </a:solidFill>
                <a:latin typeface="Bahnschrift" panose="020B0502040204020203" pitchFamily="34" charset="0"/>
                <a:ea typeface="Amatic SC"/>
                <a:cs typeface="Amatic SC"/>
                <a:sym typeface="Amatic SC"/>
              </a:rPr>
              <a:t>Thành viên nhóm 10</a:t>
            </a:r>
            <a:endParaRPr sz="5000">
              <a:latin typeface="Bahnschrift" panose="020B0502040204020203" pitchFamily="34" charset="0"/>
            </a:endParaRPr>
          </a:p>
        </p:txBody>
      </p:sp>
      <p:pic>
        <p:nvPicPr>
          <p:cNvPr id="4" name="Picture 3">
            <a:extLst>
              <a:ext uri="{FF2B5EF4-FFF2-40B4-BE49-F238E27FC236}">
                <a16:creationId xmlns:a16="http://schemas.microsoft.com/office/drawing/2014/main" id="{314ACF69-3A8C-4EEF-AF12-99615699FBEF}"/>
              </a:ext>
            </a:extLst>
          </p:cNvPr>
          <p:cNvPicPr>
            <a:picLocks noChangeAspect="1"/>
          </p:cNvPicPr>
          <p:nvPr/>
        </p:nvPicPr>
        <p:blipFill>
          <a:blip r:embed="rId3"/>
          <a:stretch>
            <a:fillRect/>
          </a:stretch>
        </p:blipFill>
        <p:spPr>
          <a:xfrm>
            <a:off x="3574125" y="894533"/>
            <a:ext cx="1474954" cy="21141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79595" y="5703017"/>
            <a:ext cx="1724266" cy="876422"/>
          </a:xfrm>
          <a:prstGeom prst="rect">
            <a:avLst/>
          </a:prstGeom>
        </p:spPr>
      </p:pic>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65EBFD89-9A77-4F71-B6F7-FD5E9F2452AA}"/>
              </a:ext>
            </a:extLst>
          </p:cNvPr>
          <p:cNvPicPr>
            <a:picLocks noChangeAspect="1"/>
          </p:cNvPicPr>
          <p:nvPr/>
        </p:nvPicPr>
        <p:blipFill>
          <a:blip r:embed="rId4"/>
          <a:stretch>
            <a:fillRect/>
          </a:stretch>
        </p:blipFill>
        <p:spPr>
          <a:xfrm>
            <a:off x="10711216" y="308043"/>
            <a:ext cx="1224641" cy="175532"/>
          </a:xfrm>
          <a:prstGeom prst="rect">
            <a:avLst/>
          </a:prstGeom>
        </p:spPr>
      </p:pic>
      <p:sp>
        <p:nvSpPr>
          <p:cNvPr id="8" name="Google Shape;692;p18">
            <a:extLst>
              <a:ext uri="{FF2B5EF4-FFF2-40B4-BE49-F238E27FC236}">
                <a16:creationId xmlns:a16="http://schemas.microsoft.com/office/drawing/2014/main" id="{FD78EB4A-5FAC-4B32-9C4D-B3606BFB4347}"/>
              </a:ext>
            </a:extLst>
          </p:cNvPr>
          <p:cNvSpPr txBox="1"/>
          <p:nvPr/>
        </p:nvSpPr>
        <p:spPr>
          <a:xfrm>
            <a:off x="941728" y="309852"/>
            <a:ext cx="9470032" cy="9374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cs typeface="Amatic SC"/>
                <a:sym typeface="Amatic SC"/>
              </a:rPr>
              <a:t>4.4 Chức năng Quản lý đơn hàng</a:t>
            </a:r>
            <a:endParaRPr sz="3900">
              <a:latin typeface="iCiel Cadena"/>
            </a:endParaRPr>
          </a:p>
        </p:txBody>
      </p:sp>
      <p:pic>
        <p:nvPicPr>
          <p:cNvPr id="5" name="Picture 4">
            <a:extLst>
              <a:ext uri="{FF2B5EF4-FFF2-40B4-BE49-F238E27FC236}">
                <a16:creationId xmlns:a16="http://schemas.microsoft.com/office/drawing/2014/main" id="{007EEA96-1B0B-4271-8D37-7D4832EF8864}"/>
              </a:ext>
            </a:extLst>
          </p:cNvPr>
          <p:cNvPicPr>
            <a:picLocks noChangeAspect="1"/>
          </p:cNvPicPr>
          <p:nvPr/>
        </p:nvPicPr>
        <p:blipFill>
          <a:blip r:embed="rId5"/>
          <a:stretch>
            <a:fillRect/>
          </a:stretch>
        </p:blipFill>
        <p:spPr>
          <a:xfrm>
            <a:off x="1132692" y="1220610"/>
            <a:ext cx="10190844" cy="4455714"/>
          </a:xfrm>
          <a:prstGeom prst="rect">
            <a:avLst/>
          </a:prstGeom>
        </p:spPr>
      </p:pic>
    </p:spTree>
    <p:extLst>
      <p:ext uri="{BB962C8B-B14F-4D97-AF65-F5344CB8AC3E}">
        <p14:creationId xmlns:p14="http://schemas.microsoft.com/office/powerpoint/2010/main" val="27433341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Google Shape;672;p15"/>
          <p:cNvSpPr txBox="1"/>
          <p:nvPr/>
        </p:nvSpPr>
        <p:spPr>
          <a:xfrm>
            <a:off x="3270948" y="3319452"/>
            <a:ext cx="8763000" cy="1390650"/>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pPr>
            <a:r>
              <a:rPr lang="es-ES" sz="5500" b="1">
                <a:solidFill>
                  <a:srgbClr val="F3AE48"/>
                </a:solidFill>
                <a:effectLst>
                  <a:outerShdw blurRad="38100" dist="38100" dir="2700000" algn="tl">
                    <a:srgbClr val="000000">
                      <a:alpha val="43137"/>
                    </a:srgbClr>
                  </a:outerShdw>
                </a:effectLst>
                <a:latin typeface="Bahnschrift" panose="020B0502040204020203" pitchFamily="34" charset="0"/>
                <a:ea typeface="Amatic SC"/>
                <a:cs typeface="Amatic SC"/>
                <a:sym typeface="Amatic SC"/>
              </a:rPr>
              <a:t>II.  </a:t>
            </a:r>
            <a:r>
              <a:rPr lang="es-ES" sz="5500" b="1" i="0" u="none" strike="noStrike" cap="none">
                <a:solidFill>
                  <a:srgbClr val="F3AE48"/>
                </a:solidFill>
                <a:effectLst>
                  <a:outerShdw blurRad="38100" dist="38100" dir="2700000" algn="tl">
                    <a:srgbClr val="000000">
                      <a:alpha val="43137"/>
                    </a:srgbClr>
                  </a:outerShdw>
                </a:effectLst>
                <a:latin typeface="Bahnschrift" panose="020B0502040204020203" pitchFamily="34" charset="0"/>
                <a:ea typeface="Amatic SC"/>
                <a:cs typeface="Amatic SC"/>
                <a:sym typeface="Amatic SC"/>
              </a:rPr>
              <a:t>CƠ SỞ DỮ LIỆU</a:t>
            </a:r>
            <a:endParaRPr sz="5500">
              <a:effectLst>
                <a:outerShdw blurRad="38100" dist="38100" dir="2700000" algn="tl">
                  <a:srgbClr val="000000">
                    <a:alpha val="43137"/>
                  </a:srgbClr>
                </a:outerShdw>
              </a:effectLst>
              <a:latin typeface="Bahnschrift" panose="020B0502040204020203" pitchFamily="34" charset="0"/>
            </a:endParaRPr>
          </a:p>
        </p:txBody>
      </p:sp>
      <p:pic>
        <p:nvPicPr>
          <p:cNvPr id="3" name="Picture 2">
            <a:extLst>
              <a:ext uri="{FF2B5EF4-FFF2-40B4-BE49-F238E27FC236}">
                <a16:creationId xmlns:a16="http://schemas.microsoft.com/office/drawing/2014/main" id="{F874524D-828D-441E-A7D9-7C90B197B2E1}"/>
              </a:ext>
            </a:extLst>
          </p:cNvPr>
          <p:cNvPicPr>
            <a:picLocks noChangeAspect="1"/>
          </p:cNvPicPr>
          <p:nvPr/>
        </p:nvPicPr>
        <p:blipFill>
          <a:blip r:embed="rId3"/>
          <a:stretch>
            <a:fillRect/>
          </a:stretch>
        </p:blipFill>
        <p:spPr>
          <a:xfrm>
            <a:off x="3834377" y="938237"/>
            <a:ext cx="1224641" cy="175532"/>
          </a:xfrm>
          <a:prstGeom prst="rect">
            <a:avLst/>
          </a:prstGeom>
        </p:spPr>
      </p:pic>
    </p:spTree>
    <p:extLst>
      <p:ext uri="{BB962C8B-B14F-4D97-AF65-F5344CB8AC3E}">
        <p14:creationId xmlns:p14="http://schemas.microsoft.com/office/powerpoint/2010/main" val="406462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8" name="Picture 7">
            <a:extLst>
              <a:ext uri="{FF2B5EF4-FFF2-40B4-BE49-F238E27FC236}">
                <a16:creationId xmlns:a16="http://schemas.microsoft.com/office/drawing/2014/main" id="{0C1E5057-CEBA-44D8-89B8-E34C4756B9E4}"/>
              </a:ext>
            </a:extLst>
          </p:cNvPr>
          <p:cNvPicPr>
            <a:picLocks noChangeAspect="1"/>
          </p:cNvPicPr>
          <p:nvPr/>
        </p:nvPicPr>
        <p:blipFill>
          <a:blip r:embed="rId3"/>
          <a:stretch>
            <a:fillRect/>
          </a:stretch>
        </p:blipFill>
        <p:spPr>
          <a:xfrm>
            <a:off x="277248" y="381762"/>
            <a:ext cx="1224641" cy="175532"/>
          </a:xfrm>
          <a:prstGeom prst="rect">
            <a:avLst/>
          </a:prstGeom>
        </p:spPr>
      </p:pic>
      <p:pic>
        <p:nvPicPr>
          <p:cNvPr id="5" name="Picture 4">
            <a:extLst>
              <a:ext uri="{FF2B5EF4-FFF2-40B4-BE49-F238E27FC236}">
                <a16:creationId xmlns:a16="http://schemas.microsoft.com/office/drawing/2014/main" id="{39E46116-E8B2-46D7-9ECB-B6B8ADE26EBF}"/>
              </a:ext>
            </a:extLst>
          </p:cNvPr>
          <p:cNvPicPr>
            <a:picLocks noChangeAspect="1"/>
          </p:cNvPicPr>
          <p:nvPr/>
        </p:nvPicPr>
        <p:blipFill>
          <a:blip r:embed="rId4"/>
          <a:stretch>
            <a:fillRect/>
          </a:stretch>
        </p:blipFill>
        <p:spPr>
          <a:xfrm>
            <a:off x="1219738" y="1703680"/>
            <a:ext cx="10171772" cy="31042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Google Shape;672;p15"/>
          <p:cNvSpPr txBox="1"/>
          <p:nvPr/>
        </p:nvSpPr>
        <p:spPr>
          <a:xfrm>
            <a:off x="3171556" y="3349269"/>
            <a:ext cx="8763000" cy="1390650"/>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pPr>
            <a:r>
              <a:rPr lang="es-ES" sz="5500" b="1">
                <a:solidFill>
                  <a:srgbClr val="F3AE48"/>
                </a:solidFill>
                <a:effectLst>
                  <a:outerShdw blurRad="38100" dist="38100" dir="2700000" algn="tl">
                    <a:srgbClr val="000000">
                      <a:alpha val="43137"/>
                    </a:srgbClr>
                  </a:outerShdw>
                </a:effectLst>
                <a:latin typeface="Bahnschrift" panose="020B0502040204020203" pitchFamily="34" charset="0"/>
                <a:ea typeface="Amatic SC"/>
                <a:cs typeface="Amatic SC"/>
                <a:sym typeface="Amatic SC"/>
              </a:rPr>
              <a:t>III.  DEMO WEBSITE</a:t>
            </a:r>
            <a:endParaRPr sz="5500">
              <a:effectLst>
                <a:outerShdw blurRad="38100" dist="38100" dir="2700000" algn="tl">
                  <a:srgbClr val="000000">
                    <a:alpha val="43137"/>
                  </a:srgbClr>
                </a:outerShdw>
              </a:effectLst>
              <a:latin typeface="Bahnschrift" panose="020B0502040204020203" pitchFamily="34" charset="0"/>
            </a:endParaRPr>
          </a:p>
        </p:txBody>
      </p:sp>
      <p:pic>
        <p:nvPicPr>
          <p:cNvPr id="3" name="Picture 2">
            <a:extLst>
              <a:ext uri="{FF2B5EF4-FFF2-40B4-BE49-F238E27FC236}">
                <a16:creationId xmlns:a16="http://schemas.microsoft.com/office/drawing/2014/main" id="{F874524D-828D-441E-A7D9-7C90B197B2E1}"/>
              </a:ext>
            </a:extLst>
          </p:cNvPr>
          <p:cNvPicPr>
            <a:picLocks noChangeAspect="1"/>
          </p:cNvPicPr>
          <p:nvPr/>
        </p:nvPicPr>
        <p:blipFill>
          <a:blip r:embed="rId3"/>
          <a:stretch>
            <a:fillRect/>
          </a:stretch>
        </p:blipFill>
        <p:spPr>
          <a:xfrm>
            <a:off x="3834377" y="938237"/>
            <a:ext cx="1224641" cy="175532"/>
          </a:xfrm>
          <a:prstGeom prst="rect">
            <a:avLst/>
          </a:prstGeom>
        </p:spPr>
      </p:pic>
    </p:spTree>
    <p:extLst>
      <p:ext uri="{BB962C8B-B14F-4D97-AF65-F5344CB8AC3E}">
        <p14:creationId xmlns:p14="http://schemas.microsoft.com/office/powerpoint/2010/main" val="27437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3"/>
          <p:cNvSpPr txBox="1"/>
          <p:nvPr/>
        </p:nvSpPr>
        <p:spPr>
          <a:xfrm>
            <a:off x="2908268" y="2729821"/>
            <a:ext cx="6375463" cy="26468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6600" b="1">
                <a:solidFill>
                  <a:srgbClr val="404040"/>
                </a:solidFill>
                <a:latin typeface="Amatic SC"/>
                <a:ea typeface="Amatic SC"/>
                <a:cs typeface="Amatic SC"/>
                <a:sym typeface="Amatic SC"/>
              </a:rPr>
              <a:t>Thank you</a:t>
            </a:r>
            <a:endParaRPr/>
          </a:p>
        </p:txBody>
      </p:sp>
      <p:pic>
        <p:nvPicPr>
          <p:cNvPr id="6" name="Picture 5">
            <a:extLst>
              <a:ext uri="{FF2B5EF4-FFF2-40B4-BE49-F238E27FC236}">
                <a16:creationId xmlns:a16="http://schemas.microsoft.com/office/drawing/2014/main" id="{6EB9B498-F625-421A-9891-58767AE48801}"/>
              </a:ext>
            </a:extLst>
          </p:cNvPr>
          <p:cNvPicPr>
            <a:picLocks noChangeAspect="1"/>
          </p:cNvPicPr>
          <p:nvPr/>
        </p:nvPicPr>
        <p:blipFill>
          <a:blip r:embed="rId3"/>
          <a:stretch>
            <a:fillRect/>
          </a:stretch>
        </p:blipFill>
        <p:spPr>
          <a:xfrm>
            <a:off x="4056041" y="2041561"/>
            <a:ext cx="3583623" cy="5136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6"/>
          <p:cNvSpPr txBox="1"/>
          <p:nvPr/>
        </p:nvSpPr>
        <p:spPr>
          <a:xfrm>
            <a:off x="969367" y="2576423"/>
            <a:ext cx="3764557" cy="10786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6000" b="1">
                <a:solidFill>
                  <a:srgbClr val="F3AE48"/>
                </a:solidFill>
                <a:latin typeface="iCiel Cadena"/>
                <a:ea typeface="Amatic SC"/>
                <a:cs typeface="Amatic SC"/>
                <a:sym typeface="Amatic SC"/>
              </a:rPr>
              <a:t>NỘI DUNG</a:t>
            </a:r>
            <a:endParaRPr>
              <a:latin typeface="iCiel Cadena"/>
            </a:endParaRPr>
          </a:p>
        </p:txBody>
      </p:sp>
      <p:sp>
        <p:nvSpPr>
          <p:cNvPr id="678" name="Google Shape;678;p16"/>
          <p:cNvSpPr txBox="1"/>
          <p:nvPr/>
        </p:nvSpPr>
        <p:spPr>
          <a:xfrm>
            <a:off x="6192106" y="2848221"/>
            <a:ext cx="5790344" cy="12033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4000" b="1">
                <a:solidFill>
                  <a:srgbClr val="F3AE48"/>
                </a:solidFill>
                <a:latin typeface="iCiel Cadena"/>
                <a:ea typeface="Architects Daughter"/>
                <a:cs typeface="Architects Daughter"/>
                <a:sym typeface="Architects Daughter"/>
              </a:rPr>
              <a:t>CƠ SỞ DỮ LIỆU</a:t>
            </a:r>
            <a:endParaRPr sz="4000" b="1">
              <a:latin typeface="iCiel Cadena"/>
            </a:endParaRPr>
          </a:p>
        </p:txBody>
      </p:sp>
      <p:pic>
        <p:nvPicPr>
          <p:cNvPr id="8" name="Picture 7">
            <a:extLst>
              <a:ext uri="{FF2B5EF4-FFF2-40B4-BE49-F238E27FC236}">
                <a16:creationId xmlns:a16="http://schemas.microsoft.com/office/drawing/2014/main" id="{4C091429-0E49-4CED-9E0B-D23B9BDDD8B5}"/>
              </a:ext>
            </a:extLst>
          </p:cNvPr>
          <p:cNvPicPr>
            <a:picLocks noChangeAspect="1"/>
          </p:cNvPicPr>
          <p:nvPr/>
        </p:nvPicPr>
        <p:blipFill>
          <a:blip r:embed="rId3"/>
          <a:stretch>
            <a:fillRect/>
          </a:stretch>
        </p:blipFill>
        <p:spPr>
          <a:xfrm>
            <a:off x="5238750" y="2735473"/>
            <a:ext cx="571500" cy="5350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3436E963-C97F-468C-B00D-D1E1D0A3C8F4}"/>
              </a:ext>
            </a:extLst>
          </p:cNvPr>
          <p:cNvPicPr>
            <a:picLocks noChangeAspect="1"/>
          </p:cNvPicPr>
          <p:nvPr/>
        </p:nvPicPr>
        <p:blipFill>
          <a:blip r:embed="rId4"/>
          <a:stretch>
            <a:fillRect/>
          </a:stretch>
        </p:blipFill>
        <p:spPr>
          <a:xfrm>
            <a:off x="10348412" y="317647"/>
            <a:ext cx="1499031" cy="214861"/>
          </a:xfrm>
          <a:prstGeom prst="rect">
            <a:avLst/>
          </a:prstGeom>
        </p:spPr>
      </p:pic>
      <p:pic>
        <p:nvPicPr>
          <p:cNvPr id="12" name="Picture 11">
            <a:extLst>
              <a:ext uri="{FF2B5EF4-FFF2-40B4-BE49-F238E27FC236}">
                <a16:creationId xmlns:a16="http://schemas.microsoft.com/office/drawing/2014/main" id="{BA445B6B-016A-4CD6-BB5C-6D53C5FB5859}"/>
              </a:ext>
            </a:extLst>
          </p:cNvPr>
          <p:cNvPicPr>
            <a:picLocks noChangeAspect="1"/>
          </p:cNvPicPr>
          <p:nvPr/>
        </p:nvPicPr>
        <p:blipFill>
          <a:blip r:embed="rId3"/>
          <a:stretch>
            <a:fillRect/>
          </a:stretch>
        </p:blipFill>
        <p:spPr>
          <a:xfrm>
            <a:off x="5242893" y="1546611"/>
            <a:ext cx="571500" cy="5350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Google Shape;678;p16">
            <a:extLst>
              <a:ext uri="{FF2B5EF4-FFF2-40B4-BE49-F238E27FC236}">
                <a16:creationId xmlns:a16="http://schemas.microsoft.com/office/drawing/2014/main" id="{B52A7D88-5436-4335-B0A2-DAD7C04F4F69}"/>
              </a:ext>
            </a:extLst>
          </p:cNvPr>
          <p:cNvSpPr txBox="1"/>
          <p:nvPr/>
        </p:nvSpPr>
        <p:spPr>
          <a:xfrm>
            <a:off x="6196249" y="1546611"/>
            <a:ext cx="5866544" cy="6791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4000" b="1">
                <a:solidFill>
                  <a:srgbClr val="F3AE48"/>
                </a:solidFill>
                <a:latin typeface="iCiel Cadena"/>
                <a:ea typeface="Architects Daughter"/>
                <a:cs typeface="Architects Daughter"/>
                <a:sym typeface="Architects Daughter"/>
              </a:rPr>
              <a:t>TỔNG QUAN VỀ WEBSITE</a:t>
            </a:r>
            <a:endParaRPr sz="4000" b="1">
              <a:latin typeface="iCiel Cadena"/>
            </a:endParaRPr>
          </a:p>
        </p:txBody>
      </p:sp>
      <p:pic>
        <p:nvPicPr>
          <p:cNvPr id="14" name="Picture 13">
            <a:extLst>
              <a:ext uri="{FF2B5EF4-FFF2-40B4-BE49-F238E27FC236}">
                <a16:creationId xmlns:a16="http://schemas.microsoft.com/office/drawing/2014/main" id="{CF520792-092C-4523-9C75-82D05376B6C7}"/>
              </a:ext>
            </a:extLst>
          </p:cNvPr>
          <p:cNvPicPr>
            <a:picLocks noChangeAspect="1"/>
          </p:cNvPicPr>
          <p:nvPr/>
        </p:nvPicPr>
        <p:blipFill>
          <a:blip r:embed="rId3"/>
          <a:stretch>
            <a:fillRect/>
          </a:stretch>
        </p:blipFill>
        <p:spPr>
          <a:xfrm>
            <a:off x="5238750" y="4093235"/>
            <a:ext cx="571500" cy="5350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Google Shape;678;p16">
            <a:extLst>
              <a:ext uri="{FF2B5EF4-FFF2-40B4-BE49-F238E27FC236}">
                <a16:creationId xmlns:a16="http://schemas.microsoft.com/office/drawing/2014/main" id="{70D450E6-12C4-49AF-ABC0-AB4D5DD52AB4}"/>
              </a:ext>
            </a:extLst>
          </p:cNvPr>
          <p:cNvSpPr txBox="1"/>
          <p:nvPr/>
        </p:nvSpPr>
        <p:spPr>
          <a:xfrm>
            <a:off x="6192106" y="4047543"/>
            <a:ext cx="4499689" cy="62644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4000" b="1">
                <a:solidFill>
                  <a:srgbClr val="F3AE48"/>
                </a:solidFill>
                <a:latin typeface="iCiel Cadena"/>
                <a:ea typeface="Architects Daughter"/>
                <a:cs typeface="Architects Daughter"/>
                <a:sym typeface="Architects Daughter"/>
              </a:rPr>
              <a:t>DEMO GIAO DIỆN</a:t>
            </a:r>
            <a:endParaRPr sz="4000" b="1">
              <a:latin typeface="iCiel Cadena"/>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Google Shape;672;p15"/>
          <p:cNvSpPr txBox="1"/>
          <p:nvPr/>
        </p:nvSpPr>
        <p:spPr>
          <a:xfrm>
            <a:off x="2419350" y="3429001"/>
            <a:ext cx="8763000" cy="1390650"/>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pPr>
            <a:r>
              <a:rPr lang="es-ES" sz="5000" b="1">
                <a:solidFill>
                  <a:srgbClr val="F3AE48"/>
                </a:solidFill>
                <a:effectLst>
                  <a:outerShdw blurRad="38100" dist="38100" dir="2700000" algn="tl">
                    <a:srgbClr val="000000">
                      <a:alpha val="43137"/>
                    </a:srgbClr>
                  </a:outerShdw>
                </a:effectLst>
                <a:latin typeface="Bahnschrift" panose="020B0502040204020203" pitchFamily="34" charset="0"/>
                <a:ea typeface="Amatic SC"/>
                <a:cs typeface="Amatic SC"/>
                <a:sym typeface="Amatic SC"/>
              </a:rPr>
              <a:t>I.  </a:t>
            </a:r>
            <a:r>
              <a:rPr lang="es-ES" sz="5000" b="1" i="0" u="none" strike="noStrike" cap="none">
                <a:solidFill>
                  <a:srgbClr val="F3AE48"/>
                </a:solidFill>
                <a:effectLst>
                  <a:outerShdw blurRad="38100" dist="38100" dir="2700000" algn="tl">
                    <a:srgbClr val="000000">
                      <a:alpha val="43137"/>
                    </a:srgbClr>
                  </a:outerShdw>
                </a:effectLst>
                <a:latin typeface="Bahnschrift" panose="020B0502040204020203" pitchFamily="34" charset="0"/>
                <a:ea typeface="Amatic SC"/>
                <a:cs typeface="Amatic SC"/>
                <a:sym typeface="Amatic SC"/>
              </a:rPr>
              <a:t>TỔNG QUAN VỀ WEBSITE</a:t>
            </a:r>
            <a:endParaRPr sz="5000">
              <a:effectLst>
                <a:outerShdw blurRad="38100" dist="38100" dir="2700000" algn="tl">
                  <a:srgbClr val="000000">
                    <a:alpha val="43137"/>
                  </a:srgbClr>
                </a:outerShdw>
              </a:effectLst>
              <a:latin typeface="Bahnschrift" panose="020B0502040204020203" pitchFamily="34" charset="0"/>
            </a:endParaRPr>
          </a:p>
        </p:txBody>
      </p:sp>
      <p:pic>
        <p:nvPicPr>
          <p:cNvPr id="3" name="Picture 2">
            <a:extLst>
              <a:ext uri="{FF2B5EF4-FFF2-40B4-BE49-F238E27FC236}">
                <a16:creationId xmlns:a16="http://schemas.microsoft.com/office/drawing/2014/main" id="{F874524D-828D-441E-A7D9-7C90B197B2E1}"/>
              </a:ext>
            </a:extLst>
          </p:cNvPr>
          <p:cNvPicPr>
            <a:picLocks noChangeAspect="1"/>
          </p:cNvPicPr>
          <p:nvPr/>
        </p:nvPicPr>
        <p:blipFill>
          <a:blip r:embed="rId3"/>
          <a:stretch>
            <a:fillRect/>
          </a:stretch>
        </p:blipFill>
        <p:spPr>
          <a:xfrm>
            <a:off x="3834377" y="938237"/>
            <a:ext cx="1224641" cy="175532"/>
          </a:xfrm>
          <a:prstGeom prst="rect">
            <a:avLst/>
          </a:prstGeom>
        </p:spPr>
      </p:pic>
    </p:spTree>
    <p:extLst>
      <p:ext uri="{BB962C8B-B14F-4D97-AF65-F5344CB8AC3E}">
        <p14:creationId xmlns:p14="http://schemas.microsoft.com/office/powerpoint/2010/main" val="3528792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8"/>
          <p:cNvSpPr txBox="1"/>
          <p:nvPr/>
        </p:nvSpPr>
        <p:spPr>
          <a:xfrm>
            <a:off x="1197968" y="910399"/>
            <a:ext cx="9470032" cy="9374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1. GIỚI THIỆU VỀ WEBSITE</a:t>
            </a:r>
            <a:endParaRPr sz="3900">
              <a:latin typeface="iCiel Cadena"/>
            </a:endParaRPr>
          </a:p>
        </p:txBody>
      </p:sp>
      <p:sp>
        <p:nvSpPr>
          <p:cNvPr id="693" name="Google Shape;693;p18"/>
          <p:cNvSpPr txBox="1"/>
          <p:nvPr/>
        </p:nvSpPr>
        <p:spPr>
          <a:xfrm>
            <a:off x="1582661" y="2173679"/>
            <a:ext cx="9990214" cy="3074597"/>
          </a:xfrm>
          <a:prstGeom prst="rect">
            <a:avLst/>
          </a:prstGeom>
          <a:noFill/>
          <a:ln>
            <a:noFill/>
          </a:ln>
        </p:spPr>
        <p:txBody>
          <a:bodyPr spcFirstLastPara="1" wrap="square" lIns="91425" tIns="45700" rIns="91425" bIns="45700" anchor="t" anchorCtr="0">
            <a:noAutofit/>
          </a:bodyPr>
          <a:lstStyle/>
          <a:p>
            <a:pPr marL="0" algn="l" rtl="0" eaLnBrk="1" latinLnBrk="0" hangingPunct="1">
              <a:lnSpc>
                <a:spcPct val="150000"/>
              </a:lnSpc>
              <a:spcBef>
                <a:spcPts val="0"/>
              </a:spcBef>
              <a:spcAft>
                <a:spcPts val="0"/>
              </a:spcAft>
            </a:pPr>
            <a:r>
              <a:rPr lang="en-US" sz="2400" kern="1200">
                <a:solidFill>
                  <a:schemeClr val="tx1">
                    <a:lumMod val="85000"/>
                    <a:lumOff val="15000"/>
                  </a:schemeClr>
                </a:solidFill>
                <a:effectLst/>
                <a:latin typeface="Bahnschrift" panose="020B0502040204020203" pitchFamily="34" charset="0"/>
                <a:ea typeface="+mn-ea"/>
                <a:cs typeface="+mn-cs"/>
              </a:rPr>
              <a:t>TP &amp; PETSHOP là website buôn bán thú cưng và phụ kiện.</a:t>
            </a:r>
            <a:endParaRPr lang="vi-VN" sz="2400">
              <a:solidFill>
                <a:schemeClr val="tx1">
                  <a:lumMod val="85000"/>
                  <a:lumOff val="15000"/>
                </a:schemeClr>
              </a:solidFill>
              <a:effectLst/>
              <a:latin typeface="Bahnschrift" panose="020B0502040204020203" pitchFamily="34" charset="0"/>
            </a:endParaRPr>
          </a:p>
          <a:p>
            <a:pPr marL="0" algn="l" rtl="0" eaLnBrk="1" latinLnBrk="0" hangingPunct="1">
              <a:lnSpc>
                <a:spcPct val="150000"/>
              </a:lnSpc>
              <a:spcBef>
                <a:spcPts val="0"/>
              </a:spcBef>
              <a:spcAft>
                <a:spcPts val="0"/>
              </a:spcAft>
            </a:pPr>
            <a:r>
              <a:rPr lang="en-US" sz="2400" kern="1200">
                <a:solidFill>
                  <a:schemeClr val="tx1">
                    <a:lumMod val="85000"/>
                    <a:lumOff val="15000"/>
                  </a:schemeClr>
                </a:solidFill>
                <a:effectLst/>
                <a:latin typeface="Bahnschrift" panose="020B0502040204020203" pitchFamily="34" charset="0"/>
                <a:ea typeface="+mn-ea"/>
                <a:cs typeface="+mn-cs"/>
              </a:rPr>
              <a:t>Cung cấp các loại thú cưng và tất cả các sản phẩm,thức ăn và phụ kiện cho thú cưng. Ngoài ra còn cung cấp cho khách hàng những thông tin hữu ích nhất về cách chăm sóc sức khỏe cho </a:t>
            </a:r>
            <a:r>
              <a:rPr lang="en-US" sz="2400" kern="1200">
                <a:solidFill>
                  <a:schemeClr val="tx1">
                    <a:lumMod val="85000"/>
                    <a:lumOff val="15000"/>
                  </a:schemeClr>
                </a:solidFill>
                <a:latin typeface="Bahnschrift" panose="020B0502040204020203" pitchFamily="34" charset="0"/>
                <a:ea typeface="+mn-ea"/>
                <a:cs typeface="+mn-cs"/>
              </a:rPr>
              <a:t>thú cưng </a:t>
            </a:r>
            <a:r>
              <a:rPr lang="en-US" sz="2400" kern="1200">
                <a:solidFill>
                  <a:schemeClr val="tx1">
                    <a:lumMod val="85000"/>
                    <a:lumOff val="15000"/>
                  </a:schemeClr>
                </a:solidFill>
                <a:effectLst/>
                <a:latin typeface="Bahnschrift" panose="020B0502040204020203" pitchFamily="34" charset="0"/>
                <a:ea typeface="+mn-ea"/>
                <a:cs typeface="+mn-cs"/>
              </a:rPr>
              <a:t>của mình.</a:t>
            </a:r>
            <a:endParaRPr lang="vi-VN" sz="2400">
              <a:solidFill>
                <a:schemeClr val="tx1">
                  <a:lumMod val="85000"/>
                  <a:lumOff val="15000"/>
                </a:schemeClr>
              </a:solidFill>
              <a:effectLst/>
              <a:latin typeface="Bahnschrift" panose="020B0502040204020203" pitchFamily="34" charset="0"/>
            </a:endParaRPr>
          </a:p>
          <a:p>
            <a:pPr marL="0" marR="0" lvl="0" indent="0" algn="l" rtl="0">
              <a:lnSpc>
                <a:spcPct val="90000"/>
              </a:lnSpc>
              <a:spcBef>
                <a:spcPts val="0"/>
              </a:spcBef>
              <a:spcAft>
                <a:spcPts val="0"/>
              </a:spcAft>
              <a:buClr>
                <a:srgbClr val="F3AE48"/>
              </a:buClr>
              <a:buSzPts val="2800"/>
              <a:buFont typeface="Arial"/>
              <a:buNone/>
            </a:pPr>
            <a:r>
              <a:rPr lang="es-ES" sz="2800">
                <a:solidFill>
                  <a:srgbClr val="F3AE48"/>
                </a:solidFill>
                <a:latin typeface="Architects Daughter"/>
                <a:ea typeface="Architects Daughter"/>
                <a:cs typeface="Architects Daughter"/>
                <a:sym typeface="Architects Daughter"/>
              </a:rPr>
              <a:t>. </a:t>
            </a:r>
            <a:endParaRPr/>
          </a:p>
        </p:txBody>
      </p:sp>
      <p:pic>
        <p:nvPicPr>
          <p:cNvPr id="4" name="Picture 3">
            <a:extLst>
              <a:ext uri="{FF2B5EF4-FFF2-40B4-BE49-F238E27FC236}">
                <a16:creationId xmlns:a16="http://schemas.microsoft.com/office/drawing/2014/main" id="{2CE996FC-9A92-4667-A11C-95415F5B4928}"/>
              </a:ext>
            </a:extLst>
          </p:cNvPr>
          <p:cNvPicPr>
            <a:picLocks noChangeAspect="1"/>
          </p:cNvPicPr>
          <p:nvPr/>
        </p:nvPicPr>
        <p:blipFill>
          <a:blip r:embed="rId3"/>
          <a:stretch>
            <a:fillRect/>
          </a:stretch>
        </p:blipFill>
        <p:spPr>
          <a:xfrm>
            <a:off x="10579306" y="409038"/>
            <a:ext cx="1224641" cy="175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0EED0">
            <a:alpha val="62000"/>
          </a:srgbClr>
        </a:solidFill>
        <a:effectLst/>
      </p:bgPr>
    </p:bg>
    <p:spTree>
      <p:nvGrpSpPr>
        <p:cNvPr id="1" name="Shape 682"/>
        <p:cNvGrpSpPr/>
        <p:nvPr/>
      </p:nvGrpSpPr>
      <p:grpSpPr>
        <a:xfrm>
          <a:off x="0" y="0"/>
          <a:ext cx="0" cy="0"/>
          <a:chOff x="0" y="0"/>
          <a:chExt cx="0" cy="0"/>
        </a:xfrm>
      </p:grpSpPr>
      <p:sp>
        <p:nvSpPr>
          <p:cNvPr id="683" name="Google Shape;683;p17"/>
          <p:cNvSpPr txBox="1"/>
          <p:nvPr/>
        </p:nvSpPr>
        <p:spPr>
          <a:xfrm>
            <a:off x="3257019" y="401235"/>
            <a:ext cx="504140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2. PHÂN TÍCH WEBSITE</a:t>
            </a:r>
            <a:endParaRPr sz="3900">
              <a:latin typeface="iCiel Cadena"/>
            </a:endParaRPr>
          </a:p>
        </p:txBody>
      </p:sp>
      <p:sp>
        <p:nvSpPr>
          <p:cNvPr id="7" name="Google Shape;683;p17">
            <a:extLst>
              <a:ext uri="{FF2B5EF4-FFF2-40B4-BE49-F238E27FC236}">
                <a16:creationId xmlns:a16="http://schemas.microsoft.com/office/drawing/2014/main" id="{89E9761A-FFF6-4FDD-A444-8F5F971B51B1}"/>
              </a:ext>
            </a:extLst>
          </p:cNvPr>
          <p:cNvSpPr txBox="1"/>
          <p:nvPr/>
        </p:nvSpPr>
        <p:spPr>
          <a:xfrm>
            <a:off x="550268" y="1178836"/>
            <a:ext cx="2907308" cy="802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2.1 Tổ chức</a:t>
            </a:r>
            <a:endParaRPr sz="3900">
              <a:latin typeface="iCiel Cadena"/>
            </a:endParaRPr>
          </a:p>
        </p:txBody>
      </p:sp>
      <p:pic>
        <p:nvPicPr>
          <p:cNvPr id="3" name="Picture 2">
            <a:extLst>
              <a:ext uri="{FF2B5EF4-FFF2-40B4-BE49-F238E27FC236}">
                <a16:creationId xmlns:a16="http://schemas.microsoft.com/office/drawing/2014/main" id="{63F9534A-EF7D-4DAE-87B5-157F9C2BA685}"/>
              </a:ext>
            </a:extLst>
          </p:cNvPr>
          <p:cNvPicPr>
            <a:picLocks noChangeAspect="1"/>
          </p:cNvPicPr>
          <p:nvPr/>
        </p:nvPicPr>
        <p:blipFill>
          <a:blip r:embed="rId3"/>
          <a:stretch>
            <a:fillRect/>
          </a:stretch>
        </p:blipFill>
        <p:spPr>
          <a:xfrm>
            <a:off x="2561985" y="2093852"/>
            <a:ext cx="1724266" cy="876422"/>
          </a:xfrm>
          <a:prstGeom prst="rect">
            <a:avLst/>
          </a:prstGeom>
        </p:spPr>
      </p:pic>
      <p:sp>
        <p:nvSpPr>
          <p:cNvPr id="6" name="Rectangle 5">
            <a:extLst>
              <a:ext uri="{FF2B5EF4-FFF2-40B4-BE49-F238E27FC236}">
                <a16:creationId xmlns:a16="http://schemas.microsoft.com/office/drawing/2014/main" id="{F3A647DF-35D3-4568-AC6C-16F08D21281B}"/>
              </a:ext>
            </a:extLst>
          </p:cNvPr>
          <p:cNvSpPr/>
          <p:nvPr/>
        </p:nvSpPr>
        <p:spPr>
          <a:xfrm>
            <a:off x="865805" y="2966229"/>
            <a:ext cx="4782520" cy="3301221"/>
          </a:xfrm>
          <a:prstGeom prst="rect">
            <a:avLst/>
          </a:prstGeom>
          <a:solidFill>
            <a:schemeClr val="lt1"/>
          </a:solidFill>
          <a:ln>
            <a:solidFill>
              <a:schemeClr val="bg1"/>
            </a:solidFill>
          </a:ln>
          <a:effectLst>
            <a:glow rad="127000">
              <a:schemeClr val="bg1"/>
            </a:glo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B7EF6C93-165F-46CD-9ED2-4A7D8270AA50}"/>
              </a:ext>
            </a:extLst>
          </p:cNvPr>
          <p:cNvSpPr txBox="1"/>
          <p:nvPr/>
        </p:nvSpPr>
        <p:spPr>
          <a:xfrm>
            <a:off x="2943225" y="3048357"/>
            <a:ext cx="1924051" cy="400110"/>
          </a:xfrm>
          <a:prstGeom prst="rect">
            <a:avLst/>
          </a:prstGeom>
          <a:noFill/>
        </p:spPr>
        <p:txBody>
          <a:bodyPr wrap="square" rtlCol="0">
            <a:spAutoFit/>
          </a:bodyPr>
          <a:lstStyle/>
          <a:p>
            <a:r>
              <a:rPr lang="en-US" sz="2000">
                <a:latin typeface="Bahnschrift" panose="020B0502040204020203" pitchFamily="34" charset="0"/>
              </a:rPr>
              <a:t>ADMIN</a:t>
            </a:r>
            <a:endParaRPr lang="vi-VN" sz="2000">
              <a:latin typeface="Bahnschrift" panose="020B0502040204020203" pitchFamily="34" charset="0"/>
            </a:endParaRPr>
          </a:p>
        </p:txBody>
      </p:sp>
      <p:sp>
        <p:nvSpPr>
          <p:cNvPr id="10" name="TextBox 9">
            <a:extLst>
              <a:ext uri="{FF2B5EF4-FFF2-40B4-BE49-F238E27FC236}">
                <a16:creationId xmlns:a16="http://schemas.microsoft.com/office/drawing/2014/main" id="{7294F059-118D-48F6-B142-0236107E2375}"/>
              </a:ext>
            </a:extLst>
          </p:cNvPr>
          <p:cNvSpPr txBox="1"/>
          <p:nvPr/>
        </p:nvSpPr>
        <p:spPr>
          <a:xfrm>
            <a:off x="1167417" y="3419981"/>
            <a:ext cx="4380896" cy="2799741"/>
          </a:xfrm>
          <a:prstGeom prst="rect">
            <a:avLst/>
          </a:prstGeom>
          <a:noFill/>
        </p:spPr>
        <p:txBody>
          <a:bodyPr wrap="square" rtlCol="0">
            <a:spAutoFit/>
          </a:bodyPr>
          <a:lstStyle/>
          <a:p>
            <a:pPr>
              <a:lnSpc>
                <a:spcPct val="150000"/>
              </a:lnSpc>
            </a:pPr>
            <a:r>
              <a:rPr lang="en-US" sz="2000">
                <a:latin typeface="Bahnschrift" panose="020B0502040204020203" pitchFamily="34" charset="0"/>
              </a:rPr>
              <a:t>Là thành viên quản trị của hệ thống, có các quyền và chức năng:</a:t>
            </a:r>
          </a:p>
          <a:p>
            <a:pPr marL="342900" indent="-342900">
              <a:lnSpc>
                <a:spcPct val="150000"/>
              </a:lnSpc>
              <a:buBlip>
                <a:blip r:embed="rId4"/>
              </a:buBlip>
            </a:pPr>
            <a:r>
              <a:rPr lang="en-US" sz="2000">
                <a:latin typeface="Bahnschrift" panose="020B0502040204020203" pitchFamily="34" charset="0"/>
              </a:rPr>
              <a:t>Quản lý tài khoản người dùng</a:t>
            </a:r>
          </a:p>
          <a:p>
            <a:pPr marL="342900" indent="-342900">
              <a:lnSpc>
                <a:spcPct val="150000"/>
              </a:lnSpc>
              <a:buBlip>
                <a:blip r:embed="rId4"/>
              </a:buBlip>
            </a:pPr>
            <a:r>
              <a:rPr lang="en-US" sz="2000">
                <a:latin typeface="Bahnschrift" panose="020B0502040204020203" pitchFamily="34" charset="0"/>
              </a:rPr>
              <a:t>Quản lý sản phẩm (Thêm, xóa, sửa sản phẩm)</a:t>
            </a:r>
          </a:p>
          <a:p>
            <a:pPr marL="342900" indent="-342900">
              <a:lnSpc>
                <a:spcPct val="150000"/>
              </a:lnSpc>
              <a:buBlip>
                <a:blip r:embed="rId4"/>
              </a:buBlip>
            </a:pPr>
            <a:r>
              <a:rPr lang="en-US" sz="2000">
                <a:latin typeface="Bahnschrift" panose="020B0502040204020203" pitchFamily="34" charset="0"/>
              </a:rPr>
              <a:t>Quản lý đơn hàng</a:t>
            </a:r>
            <a:endParaRPr lang="vi-VN" sz="2000">
              <a:latin typeface="Bahnschrift" panose="020B0502040204020203" pitchFamily="34" charset="0"/>
            </a:endParaRPr>
          </a:p>
        </p:txBody>
      </p:sp>
      <p:sp>
        <p:nvSpPr>
          <p:cNvPr id="16" name="Rectangle 15">
            <a:extLst>
              <a:ext uri="{FF2B5EF4-FFF2-40B4-BE49-F238E27FC236}">
                <a16:creationId xmlns:a16="http://schemas.microsoft.com/office/drawing/2014/main" id="{F21398A0-EA26-4282-9F75-99AB9EBE8E17}"/>
              </a:ext>
            </a:extLst>
          </p:cNvPr>
          <p:cNvSpPr/>
          <p:nvPr/>
        </p:nvSpPr>
        <p:spPr>
          <a:xfrm>
            <a:off x="6543675" y="2966228"/>
            <a:ext cx="4782520" cy="3301221"/>
          </a:xfrm>
          <a:prstGeom prst="rect">
            <a:avLst/>
          </a:prstGeom>
          <a:solidFill>
            <a:schemeClr val="lt1"/>
          </a:solidFill>
          <a:ln>
            <a:solidFill>
              <a:schemeClr val="bg1"/>
            </a:solidFill>
          </a:ln>
          <a:effectLst>
            <a:glow rad="127000">
              <a:schemeClr val="bg1"/>
            </a:glo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vi-VN"/>
          </a:p>
        </p:txBody>
      </p:sp>
      <p:pic>
        <p:nvPicPr>
          <p:cNvPr id="17" name="Picture 16">
            <a:extLst>
              <a:ext uri="{FF2B5EF4-FFF2-40B4-BE49-F238E27FC236}">
                <a16:creationId xmlns:a16="http://schemas.microsoft.com/office/drawing/2014/main" id="{87DE834A-65FD-4752-9255-6636B5005D35}"/>
              </a:ext>
            </a:extLst>
          </p:cNvPr>
          <p:cNvPicPr>
            <a:picLocks noChangeAspect="1"/>
          </p:cNvPicPr>
          <p:nvPr/>
        </p:nvPicPr>
        <p:blipFill>
          <a:blip r:embed="rId3"/>
          <a:stretch>
            <a:fillRect/>
          </a:stretch>
        </p:blipFill>
        <p:spPr>
          <a:xfrm>
            <a:off x="8143635" y="2089807"/>
            <a:ext cx="1724266" cy="876422"/>
          </a:xfrm>
          <a:prstGeom prst="rect">
            <a:avLst/>
          </a:prstGeom>
        </p:spPr>
      </p:pic>
      <p:sp>
        <p:nvSpPr>
          <p:cNvPr id="18" name="TextBox 17">
            <a:extLst>
              <a:ext uri="{FF2B5EF4-FFF2-40B4-BE49-F238E27FC236}">
                <a16:creationId xmlns:a16="http://schemas.microsoft.com/office/drawing/2014/main" id="{41008025-97F0-413E-852F-20717605D5C7}"/>
              </a:ext>
            </a:extLst>
          </p:cNvPr>
          <p:cNvSpPr txBox="1"/>
          <p:nvPr/>
        </p:nvSpPr>
        <p:spPr>
          <a:xfrm>
            <a:off x="8534400" y="3032241"/>
            <a:ext cx="1924051" cy="400110"/>
          </a:xfrm>
          <a:prstGeom prst="rect">
            <a:avLst/>
          </a:prstGeom>
          <a:noFill/>
        </p:spPr>
        <p:txBody>
          <a:bodyPr wrap="square" rtlCol="0">
            <a:spAutoFit/>
          </a:bodyPr>
          <a:lstStyle/>
          <a:p>
            <a:r>
              <a:rPr lang="en-US" sz="2000">
                <a:latin typeface="Bahnschrift" panose="020B0502040204020203" pitchFamily="34" charset="0"/>
              </a:rPr>
              <a:t>USER</a:t>
            </a:r>
            <a:endParaRPr lang="vi-VN" sz="2000">
              <a:latin typeface="Bahnschrift" panose="020B0502040204020203" pitchFamily="34" charset="0"/>
            </a:endParaRPr>
          </a:p>
        </p:txBody>
      </p:sp>
      <p:sp>
        <p:nvSpPr>
          <p:cNvPr id="19" name="TextBox 18">
            <a:extLst>
              <a:ext uri="{FF2B5EF4-FFF2-40B4-BE49-F238E27FC236}">
                <a16:creationId xmlns:a16="http://schemas.microsoft.com/office/drawing/2014/main" id="{A8472AFE-879A-4542-931A-3D12356627E0}"/>
              </a:ext>
            </a:extLst>
          </p:cNvPr>
          <p:cNvSpPr txBox="1"/>
          <p:nvPr/>
        </p:nvSpPr>
        <p:spPr>
          <a:xfrm>
            <a:off x="7096490" y="3530594"/>
            <a:ext cx="4142406" cy="1876411"/>
          </a:xfrm>
          <a:prstGeom prst="rect">
            <a:avLst/>
          </a:prstGeom>
          <a:noFill/>
        </p:spPr>
        <p:txBody>
          <a:bodyPr wrap="square" rtlCol="0">
            <a:spAutoFit/>
          </a:bodyPr>
          <a:lstStyle/>
          <a:p>
            <a:pPr>
              <a:lnSpc>
                <a:spcPct val="150000"/>
              </a:lnSpc>
            </a:pPr>
            <a:r>
              <a:rPr lang="en-US" sz="2000">
                <a:latin typeface="Bahnschrift" panose="020B0502040204020203" pitchFamily="34" charset="0"/>
              </a:rPr>
              <a:t>Là người dùng, có các chức năng như đăng nhập, đăng ký tài khoản, tìm kiếm sản phẩm, mua hàng, thanh toán…</a:t>
            </a:r>
          </a:p>
        </p:txBody>
      </p:sp>
      <p:sp>
        <p:nvSpPr>
          <p:cNvPr id="4" name="Rectangle 3">
            <a:extLst>
              <a:ext uri="{FF2B5EF4-FFF2-40B4-BE49-F238E27FC236}">
                <a16:creationId xmlns:a16="http://schemas.microsoft.com/office/drawing/2014/main" id="{AC6129F9-0DCF-4DE1-AD96-44183D02F394}"/>
              </a:ext>
            </a:extLst>
          </p:cNvPr>
          <p:cNvSpPr/>
          <p:nvPr/>
        </p:nvSpPr>
        <p:spPr>
          <a:xfrm>
            <a:off x="160773" y="169407"/>
            <a:ext cx="11870453" cy="6558120"/>
          </a:xfrm>
          <a:prstGeom prst="rect">
            <a:avLst/>
          </a:prstGeom>
          <a:noFill/>
          <a:ln w="1428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a:extLst>
              <a:ext uri="{FF2B5EF4-FFF2-40B4-BE49-F238E27FC236}">
                <a16:creationId xmlns:a16="http://schemas.microsoft.com/office/drawing/2014/main" id="{EFA0455D-8232-4B09-9CD3-6FBF24FA5CB8}"/>
              </a:ext>
            </a:extLst>
          </p:cNvPr>
          <p:cNvPicPr>
            <a:picLocks noChangeAspect="1"/>
          </p:cNvPicPr>
          <p:nvPr/>
        </p:nvPicPr>
        <p:blipFill>
          <a:blip r:embed="rId5"/>
          <a:stretch>
            <a:fillRect/>
          </a:stretch>
        </p:blipFill>
        <p:spPr>
          <a:xfrm>
            <a:off x="10713874" y="313469"/>
            <a:ext cx="1224641" cy="1755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8"/>
          <p:cNvSpPr txBox="1"/>
          <p:nvPr/>
        </p:nvSpPr>
        <p:spPr>
          <a:xfrm>
            <a:off x="1197968" y="910399"/>
            <a:ext cx="9470032" cy="9374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cs typeface="Amatic SC"/>
                <a:sym typeface="Amatic SC"/>
              </a:rPr>
              <a:t>2.2 Yêu cầu về giao diện</a:t>
            </a:r>
            <a:endParaRPr sz="3900">
              <a:latin typeface="iCiel Cadena"/>
            </a:endParaRPr>
          </a:p>
        </p:txBody>
      </p:sp>
      <p:sp>
        <p:nvSpPr>
          <p:cNvPr id="693" name="Google Shape;693;p18"/>
          <p:cNvSpPr txBox="1"/>
          <p:nvPr/>
        </p:nvSpPr>
        <p:spPr>
          <a:xfrm>
            <a:off x="3241847" y="1520927"/>
            <a:ext cx="8650882" cy="4099751"/>
          </a:xfrm>
          <a:prstGeom prst="rect">
            <a:avLst/>
          </a:prstGeom>
          <a:noFill/>
          <a:ln>
            <a:noFill/>
          </a:ln>
        </p:spPr>
        <p:txBody>
          <a:bodyPr spcFirstLastPara="1" wrap="square" lIns="91425" tIns="45700" rIns="91425" bIns="45700" anchor="t" anchorCtr="0">
            <a:noAutofit/>
          </a:bodyPr>
          <a:lstStyle/>
          <a:p>
            <a:pPr>
              <a:lnSpc>
                <a:spcPct val="150000"/>
              </a:lnSpc>
            </a:pPr>
            <a:r>
              <a:rPr lang="en-US" sz="2200">
                <a:latin typeface="Bahnschrift" panose="020B0502040204020203" pitchFamily="34" charset="0"/>
              </a:rPr>
              <a:t>Giao diện người dùng:</a:t>
            </a:r>
          </a:p>
          <a:p>
            <a:pPr marL="342900" indent="-342900">
              <a:lnSpc>
                <a:spcPct val="150000"/>
              </a:lnSpc>
              <a:buBlip>
                <a:blip r:embed="rId3"/>
              </a:buBlip>
            </a:pPr>
            <a:r>
              <a:rPr lang="en-US" sz="2200">
                <a:latin typeface="Bahnschrift" panose="020B0502040204020203" pitchFamily="34" charset="0"/>
              </a:rPr>
              <a:t>Giới thiệu được sản phẩm của shop</a:t>
            </a:r>
          </a:p>
          <a:p>
            <a:pPr marL="342900" indent="-342900">
              <a:lnSpc>
                <a:spcPct val="150000"/>
              </a:lnSpc>
              <a:buBlip>
                <a:blip r:embed="rId3"/>
              </a:buBlip>
            </a:pPr>
            <a:r>
              <a:rPr lang="en-US" sz="2200">
                <a:latin typeface="Bahnschrift" panose="020B0502040204020203" pitchFamily="34" charset="0"/>
              </a:rPr>
              <a:t>Có thể đăng ký, đăng nhập</a:t>
            </a:r>
          </a:p>
          <a:p>
            <a:pPr marL="342900" indent="-342900">
              <a:lnSpc>
                <a:spcPct val="150000"/>
              </a:lnSpc>
              <a:buBlip>
                <a:blip r:embed="rId3"/>
              </a:buBlip>
            </a:pPr>
            <a:r>
              <a:rPr lang="en-US" sz="2200">
                <a:latin typeface="Bahnschrift" panose="020B0502040204020203" pitchFamily="34" charset="0"/>
              </a:rPr>
              <a:t>Có danh mục sản phẩm, chức năng tìm kiếm, sắp xếp sản phẩm</a:t>
            </a:r>
          </a:p>
          <a:p>
            <a:pPr marL="342900" indent="-342900">
              <a:lnSpc>
                <a:spcPct val="150000"/>
              </a:lnSpc>
              <a:buBlip>
                <a:blip r:embed="rId3"/>
              </a:buBlip>
            </a:pPr>
            <a:r>
              <a:rPr lang="en-US" sz="2200">
                <a:latin typeface="Bahnschrift" panose="020B0502040204020203" pitchFamily="34" charset="0"/>
              </a:rPr>
              <a:t>Có chức năng đặt hàng, thanh toán, giỏ hàng</a:t>
            </a:r>
          </a:p>
          <a:p>
            <a:pPr marL="342900" indent="-342900">
              <a:lnSpc>
                <a:spcPct val="150000"/>
              </a:lnSpc>
              <a:buBlip>
                <a:blip r:embed="rId3"/>
              </a:buBlip>
            </a:pPr>
            <a:r>
              <a:rPr lang="en-US" sz="2200">
                <a:latin typeface="Bahnschrift" panose="020B0502040204020203" pitchFamily="34" charset="0"/>
              </a:rPr>
              <a:t>Mỗi loại sản phẩm có trang xem chi tiết</a:t>
            </a:r>
          </a:p>
          <a:p>
            <a:pPr marL="342900" indent="-342900">
              <a:lnSpc>
                <a:spcPct val="150000"/>
              </a:lnSpc>
              <a:buBlip>
                <a:blip r:embed="rId3"/>
              </a:buBlip>
            </a:pPr>
            <a:r>
              <a:rPr lang="en-US" sz="2200">
                <a:latin typeface="Bahnschrift" panose="020B0502040204020203" pitchFamily="34" charset="0"/>
              </a:rPr>
              <a:t>Người dùng có thể quản lý tài khoản cá nhân</a:t>
            </a:r>
          </a:p>
          <a:p>
            <a:pPr marL="342900" indent="-342900">
              <a:lnSpc>
                <a:spcPct val="150000"/>
              </a:lnSpc>
              <a:buBlip>
                <a:blip r:embed="rId3"/>
              </a:buBlip>
            </a:pPr>
            <a:r>
              <a:rPr lang="en-US" sz="2200">
                <a:latin typeface="Bahnschrift" panose="020B0502040204020203" pitchFamily="34" charset="0"/>
              </a:rPr>
              <a:t>Có thể tư vấn, nhờ hỗ trợ trực tuyến</a:t>
            </a:r>
          </a:p>
          <a:p>
            <a:pPr marL="342900" indent="-342900">
              <a:lnSpc>
                <a:spcPct val="150000"/>
              </a:lnSpc>
              <a:buBlip>
                <a:blip r:embed="rId3"/>
              </a:buBlip>
            </a:pPr>
            <a:endParaRPr lang="en-US" sz="2000">
              <a:latin typeface="Bahnschrift" panose="020B0502040204020203" pitchFamily="34" charset="0"/>
            </a:endParaRPr>
          </a:p>
          <a:p>
            <a:pPr marL="342900" indent="-342900">
              <a:lnSpc>
                <a:spcPct val="150000"/>
              </a:lnSpc>
              <a:buBlip>
                <a:blip r:embed="rId3"/>
              </a:buBlip>
            </a:pPr>
            <a:endParaRPr lang="en-US" sz="2000">
              <a:latin typeface="Bahnschrift" panose="020B0502040204020203" pitchFamily="34" charset="0"/>
            </a:endParaRPr>
          </a:p>
          <a:p>
            <a:pPr marL="342900" indent="-342900">
              <a:lnSpc>
                <a:spcPct val="150000"/>
              </a:lnSpc>
              <a:buBlip>
                <a:blip r:embed="rId3"/>
              </a:buBlip>
            </a:pPr>
            <a:endParaRPr lang="en-US" sz="2800">
              <a:latin typeface="Bahnschrift" panose="020B0502040204020203" pitchFamily="34" charset="0"/>
            </a:endParaRPr>
          </a:p>
        </p:txBody>
      </p:sp>
      <p:pic>
        <p:nvPicPr>
          <p:cNvPr id="6" name="Picture 5">
            <a:extLst>
              <a:ext uri="{FF2B5EF4-FFF2-40B4-BE49-F238E27FC236}">
                <a16:creationId xmlns:a16="http://schemas.microsoft.com/office/drawing/2014/main" id="{057824CA-5480-483F-BF14-ED5EAAC50B24}"/>
              </a:ext>
            </a:extLst>
          </p:cNvPr>
          <p:cNvPicPr>
            <a:picLocks noChangeAspect="1"/>
          </p:cNvPicPr>
          <p:nvPr/>
        </p:nvPicPr>
        <p:blipFill>
          <a:blip r:embed="rId4"/>
          <a:stretch>
            <a:fillRect/>
          </a:stretch>
        </p:blipFill>
        <p:spPr>
          <a:xfrm>
            <a:off x="10592986" y="341837"/>
            <a:ext cx="1224641" cy="175532"/>
          </a:xfrm>
          <a:prstGeom prst="rect">
            <a:avLst/>
          </a:prstGeom>
        </p:spPr>
      </p:pic>
    </p:spTree>
    <p:extLst>
      <p:ext uri="{BB962C8B-B14F-4D97-AF65-F5344CB8AC3E}">
        <p14:creationId xmlns:p14="http://schemas.microsoft.com/office/powerpoint/2010/main" val="1909821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8"/>
          <p:cNvSpPr txBox="1"/>
          <p:nvPr/>
        </p:nvSpPr>
        <p:spPr>
          <a:xfrm>
            <a:off x="1197968" y="910399"/>
            <a:ext cx="9470032" cy="9374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cs typeface="Amatic SC"/>
                <a:sym typeface="Amatic SC"/>
              </a:rPr>
              <a:t>2.2 Yêu cầu về giao diện</a:t>
            </a:r>
            <a:endParaRPr sz="3900">
              <a:latin typeface="iCiel Cadena"/>
            </a:endParaRPr>
          </a:p>
        </p:txBody>
      </p:sp>
      <p:sp>
        <p:nvSpPr>
          <p:cNvPr id="693" name="Google Shape;693;p18"/>
          <p:cNvSpPr txBox="1"/>
          <p:nvPr/>
        </p:nvSpPr>
        <p:spPr>
          <a:xfrm>
            <a:off x="3132465" y="2010082"/>
            <a:ext cx="8650882" cy="2657475"/>
          </a:xfrm>
          <a:prstGeom prst="rect">
            <a:avLst/>
          </a:prstGeom>
          <a:noFill/>
          <a:ln>
            <a:noFill/>
          </a:ln>
        </p:spPr>
        <p:txBody>
          <a:bodyPr spcFirstLastPara="1" wrap="square" lIns="91425" tIns="45700" rIns="91425" bIns="45700" anchor="t" anchorCtr="0">
            <a:noAutofit/>
          </a:bodyPr>
          <a:lstStyle/>
          <a:p>
            <a:pPr>
              <a:lnSpc>
                <a:spcPct val="150000"/>
              </a:lnSpc>
            </a:pPr>
            <a:r>
              <a:rPr lang="en-US" sz="2700">
                <a:latin typeface="Bahnschrift" panose="020B0502040204020203" pitchFamily="34" charset="0"/>
              </a:rPr>
              <a:t>Giao diện Admin:</a:t>
            </a:r>
          </a:p>
          <a:p>
            <a:pPr marL="342900" indent="-342900">
              <a:lnSpc>
                <a:spcPct val="150000"/>
              </a:lnSpc>
              <a:buBlip>
                <a:blip r:embed="rId3"/>
              </a:buBlip>
            </a:pPr>
            <a:r>
              <a:rPr lang="en-US" sz="2700">
                <a:latin typeface="Bahnschrift" panose="020B0502040204020203" pitchFamily="34" charset="0"/>
              </a:rPr>
              <a:t>Quản lý tài khoản người dùng</a:t>
            </a:r>
          </a:p>
          <a:p>
            <a:pPr marL="342900" indent="-342900">
              <a:lnSpc>
                <a:spcPct val="150000"/>
              </a:lnSpc>
              <a:buBlip>
                <a:blip r:embed="rId3"/>
              </a:buBlip>
            </a:pPr>
            <a:r>
              <a:rPr lang="en-US" sz="2700">
                <a:latin typeface="Bahnschrift" panose="020B0502040204020203" pitchFamily="34" charset="0"/>
              </a:rPr>
              <a:t>Quản lý sản phẩm: thêm, sửa, xóa sản phẩm</a:t>
            </a:r>
          </a:p>
          <a:p>
            <a:pPr marL="342900" indent="-342900">
              <a:lnSpc>
                <a:spcPct val="150000"/>
              </a:lnSpc>
              <a:buBlip>
                <a:blip r:embed="rId3"/>
              </a:buBlip>
            </a:pPr>
            <a:r>
              <a:rPr lang="en-US" sz="2700">
                <a:latin typeface="Bahnschrift" panose="020B0502040204020203" pitchFamily="34" charset="0"/>
              </a:rPr>
              <a:t>Quản lý đơn hàng</a:t>
            </a:r>
          </a:p>
        </p:txBody>
      </p:sp>
      <p:pic>
        <p:nvPicPr>
          <p:cNvPr id="4" name="Picture 3">
            <a:extLst>
              <a:ext uri="{FF2B5EF4-FFF2-40B4-BE49-F238E27FC236}">
                <a16:creationId xmlns:a16="http://schemas.microsoft.com/office/drawing/2014/main" id="{D353A2FA-B6FC-4904-A980-85A75357F937}"/>
              </a:ext>
            </a:extLst>
          </p:cNvPr>
          <p:cNvPicPr>
            <a:picLocks noChangeAspect="1"/>
          </p:cNvPicPr>
          <p:nvPr/>
        </p:nvPicPr>
        <p:blipFill>
          <a:blip r:embed="rId4"/>
          <a:stretch>
            <a:fillRect/>
          </a:stretch>
        </p:blipFill>
        <p:spPr>
          <a:xfrm>
            <a:off x="10668000" y="6315307"/>
            <a:ext cx="1224641" cy="175532"/>
          </a:xfrm>
          <a:prstGeom prst="rect">
            <a:avLst/>
          </a:prstGeom>
        </p:spPr>
      </p:pic>
    </p:spTree>
    <p:extLst>
      <p:ext uri="{BB962C8B-B14F-4D97-AF65-F5344CB8AC3E}">
        <p14:creationId xmlns:p14="http://schemas.microsoft.com/office/powerpoint/2010/main" val="81441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6"/>
          <p:cNvSpPr txBox="1"/>
          <p:nvPr/>
        </p:nvSpPr>
        <p:spPr>
          <a:xfrm>
            <a:off x="3378442" y="462488"/>
            <a:ext cx="6778281" cy="7665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900" b="1">
                <a:solidFill>
                  <a:srgbClr val="F3AE48"/>
                </a:solidFill>
                <a:latin typeface="iCiel Cadena"/>
                <a:ea typeface="Amatic SC"/>
                <a:cs typeface="Amatic SC"/>
                <a:sym typeface="Amatic SC"/>
              </a:rPr>
              <a:t>3. CHỨC NĂNG CỦA WEBSITE </a:t>
            </a:r>
            <a:endParaRPr lang="es-ES" sz="3900" b="1">
              <a:latin typeface="iCiel Cadena"/>
            </a:endParaRPr>
          </a:p>
        </p:txBody>
      </p:sp>
      <p:sp>
        <p:nvSpPr>
          <p:cNvPr id="11" name="Google Shape;678;p16">
            <a:extLst>
              <a:ext uri="{FF2B5EF4-FFF2-40B4-BE49-F238E27FC236}">
                <a16:creationId xmlns:a16="http://schemas.microsoft.com/office/drawing/2014/main" id="{E3B43A52-0210-450D-B652-1D1CA48C2E4E}"/>
              </a:ext>
            </a:extLst>
          </p:cNvPr>
          <p:cNvSpPr txBox="1"/>
          <p:nvPr/>
        </p:nvSpPr>
        <p:spPr>
          <a:xfrm>
            <a:off x="612674" y="1144484"/>
            <a:ext cx="5021210" cy="76654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3AE48"/>
              </a:buClr>
              <a:buSzPts val="2800"/>
              <a:buFont typeface="Arial"/>
              <a:buNone/>
            </a:pPr>
            <a:r>
              <a:rPr lang="es-ES" sz="3900" b="1">
                <a:solidFill>
                  <a:srgbClr val="F3AE48"/>
                </a:solidFill>
                <a:latin typeface="iCiel Cadena"/>
                <a:ea typeface="Architects Daughter"/>
                <a:cs typeface="Architects Daughter"/>
                <a:sym typeface="Architects Daughter"/>
              </a:rPr>
              <a:t>3.1 Giao diện trang chủ</a:t>
            </a:r>
            <a:endParaRPr sz="3900" b="1">
              <a:latin typeface="iCiel Cadena"/>
            </a:endParaRPr>
          </a:p>
        </p:txBody>
      </p:sp>
      <p:pic>
        <p:nvPicPr>
          <p:cNvPr id="12" name="Picture 11">
            <a:extLst>
              <a:ext uri="{FF2B5EF4-FFF2-40B4-BE49-F238E27FC236}">
                <a16:creationId xmlns:a16="http://schemas.microsoft.com/office/drawing/2014/main" id="{E265AE8D-C425-469F-B5F3-2410A2705AAD}"/>
              </a:ext>
            </a:extLst>
          </p:cNvPr>
          <p:cNvPicPr>
            <a:picLocks noChangeAspect="1"/>
          </p:cNvPicPr>
          <p:nvPr/>
        </p:nvPicPr>
        <p:blipFill>
          <a:blip r:embed="rId3"/>
          <a:stretch>
            <a:fillRect/>
          </a:stretch>
        </p:blipFill>
        <p:spPr>
          <a:xfrm>
            <a:off x="2432765" y="1834038"/>
            <a:ext cx="8250706" cy="3889310"/>
          </a:xfrm>
          <a:prstGeom prst="rect">
            <a:avLst/>
          </a:prstGeom>
        </p:spPr>
      </p:pic>
      <p:pic>
        <p:nvPicPr>
          <p:cNvPr id="5" name="Picture 4">
            <a:extLst>
              <a:ext uri="{FF2B5EF4-FFF2-40B4-BE49-F238E27FC236}">
                <a16:creationId xmlns:a16="http://schemas.microsoft.com/office/drawing/2014/main" id="{D214E845-F37F-481A-9EAD-4951F8025C3A}"/>
              </a:ext>
            </a:extLst>
          </p:cNvPr>
          <p:cNvPicPr>
            <a:picLocks noChangeAspect="1"/>
          </p:cNvPicPr>
          <p:nvPr/>
        </p:nvPicPr>
        <p:blipFill>
          <a:blip r:embed="rId4"/>
          <a:stretch>
            <a:fillRect/>
          </a:stretch>
        </p:blipFill>
        <p:spPr>
          <a:xfrm>
            <a:off x="10579306" y="374722"/>
            <a:ext cx="1224641" cy="175532"/>
          </a:xfrm>
          <a:prstGeom prst="rect">
            <a:avLst/>
          </a:prstGeom>
        </p:spPr>
      </p:pic>
    </p:spTree>
    <p:extLst>
      <p:ext uri="{BB962C8B-B14F-4D97-AF65-F5344CB8AC3E}">
        <p14:creationId xmlns:p14="http://schemas.microsoft.com/office/powerpoint/2010/main" val="37401764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0082_Juana_Template_SlidesMani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TotalTime>
  <Words>516</Words>
  <Application>Microsoft Office PowerPoint</Application>
  <PresentationFormat>Widescreen</PresentationFormat>
  <Paragraphs>65</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Sigmar One</vt:lpstr>
      <vt:lpstr>Architects Daughter</vt:lpstr>
      <vt:lpstr>iCiel Cadena</vt:lpstr>
      <vt:lpstr>Arial</vt:lpstr>
      <vt:lpstr>Bahnschrift</vt:lpstr>
      <vt:lpstr>Barlow Condensed</vt:lpstr>
      <vt:lpstr>Calibri</vt:lpstr>
      <vt:lpstr>Amatic SC</vt:lpstr>
      <vt:lpstr>0082_Juana_Template_SlidesMania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To Thanh Tam</cp:lastModifiedBy>
  <cp:revision>12</cp:revision>
  <dcterms:modified xsi:type="dcterms:W3CDTF">2021-11-19T04:15:38Z</dcterms:modified>
</cp:coreProperties>
</file>